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slideLayouts/slideLayout8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1" r:id="rId3"/>
  </p:sldMasterIdLst>
  <p:notesMasterIdLst>
    <p:notesMasterId r:id="rId35"/>
  </p:notesMasterIdLst>
  <p:sldIdLst>
    <p:sldId id="263" r:id="rId4"/>
    <p:sldId id="329" r:id="rId5"/>
    <p:sldId id="347" r:id="rId6"/>
    <p:sldId id="348" r:id="rId7"/>
    <p:sldId id="306" r:id="rId8"/>
    <p:sldId id="307" r:id="rId9"/>
    <p:sldId id="308" r:id="rId10"/>
    <p:sldId id="309" r:id="rId11"/>
    <p:sldId id="310" r:id="rId12"/>
    <p:sldId id="311" r:id="rId13"/>
    <p:sldId id="312" r:id="rId14"/>
    <p:sldId id="313" r:id="rId15"/>
    <p:sldId id="314" r:id="rId16"/>
    <p:sldId id="316" r:id="rId17"/>
    <p:sldId id="315" r:id="rId18"/>
    <p:sldId id="353" r:id="rId19"/>
    <p:sldId id="294" r:id="rId20"/>
    <p:sldId id="333" r:id="rId21"/>
    <p:sldId id="334" r:id="rId22"/>
    <p:sldId id="335" r:id="rId23"/>
    <p:sldId id="336" r:id="rId24"/>
    <p:sldId id="337" r:id="rId25"/>
    <p:sldId id="338" r:id="rId26"/>
    <p:sldId id="339" r:id="rId27"/>
    <p:sldId id="340" r:id="rId28"/>
    <p:sldId id="341" r:id="rId29"/>
    <p:sldId id="342" r:id="rId30"/>
    <p:sldId id="345" r:id="rId31"/>
    <p:sldId id="352" r:id="rId32"/>
    <p:sldId id="346" r:id="rId33"/>
    <p:sldId id="343" r:id="rId34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D2B0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4D5AC21-01AE-B31C-6202-6F7D3B6E45CF}" v="4" dt="2021-10-05T07:20:59.491"/>
    <p1510:client id="{B5EA735A-AFCF-EFD7-BF2E-8D54443A64D5}" v="3" dt="2021-10-05T11:39:31.80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241" autoAdjust="0"/>
    <p:restoredTop sz="94626" autoAdjust="0"/>
  </p:normalViewPr>
  <p:slideViewPr>
    <p:cSldViewPr showGuides="1">
      <p:cViewPr varScale="1">
        <p:scale>
          <a:sx n="121" d="100"/>
          <a:sy n="121" d="100"/>
        </p:scale>
        <p:origin x="1800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tableStyles" Target="tableStyles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7" Type="http://schemas.openxmlformats.org/officeDocument/2006/relationships/slide" Target="slides/slide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viewProps" Target="viewProps.xml"/><Relationship Id="rId40" Type="http://schemas.microsoft.com/office/2016/11/relationships/changesInfo" Target="changesInfos/changesInfo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5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iliberto Capano" userId="S::giliberto.capano@unibo.it::bc02fa5c-47a4-473d-8e32-79611ba8f3ad" providerId="AD" clId="Web-{B5EA735A-AFCF-EFD7-BF2E-8D54443A64D5}"/>
    <pc:docChg chg="modSld">
      <pc:chgData name="Giliberto Capano" userId="S::giliberto.capano@unibo.it::bc02fa5c-47a4-473d-8e32-79611ba8f3ad" providerId="AD" clId="Web-{B5EA735A-AFCF-EFD7-BF2E-8D54443A64D5}" dt="2021-10-05T11:39:31.805" v="2" actId="20577"/>
      <pc:docMkLst>
        <pc:docMk/>
      </pc:docMkLst>
      <pc:sldChg chg="modSp">
        <pc:chgData name="Giliberto Capano" userId="S::giliberto.capano@unibo.it::bc02fa5c-47a4-473d-8e32-79611ba8f3ad" providerId="AD" clId="Web-{B5EA735A-AFCF-EFD7-BF2E-8D54443A64D5}" dt="2021-10-05T11:39:31.805" v="2" actId="20577"/>
        <pc:sldMkLst>
          <pc:docMk/>
          <pc:sldMk cId="1519675061" sldId="316"/>
        </pc:sldMkLst>
        <pc:spChg chg="mod">
          <ac:chgData name="Giliberto Capano" userId="S::giliberto.capano@unibo.it::bc02fa5c-47a4-473d-8e32-79611ba8f3ad" providerId="AD" clId="Web-{B5EA735A-AFCF-EFD7-BF2E-8D54443A64D5}" dt="2021-10-05T11:39:31.805" v="2" actId="20577"/>
          <ac:spMkLst>
            <pc:docMk/>
            <pc:sldMk cId="1519675061" sldId="316"/>
            <ac:spMk id="30722" creationId="{7DA8CDCA-B7F4-E746-B67B-EF0781F5E2CB}"/>
          </ac:spMkLst>
        </pc:spChg>
      </pc:sldChg>
    </pc:docChg>
  </pc:docChgLst>
  <pc:docChgLst>
    <pc:chgData name="Giliberto Capano" userId="S::giliberto.capano@unibo.it::bc02fa5c-47a4-473d-8e32-79611ba8f3ad" providerId="AD" clId="Web-{94D5AC21-01AE-B31C-6202-6F7D3B6E45CF}"/>
    <pc:docChg chg="modSld">
      <pc:chgData name="Giliberto Capano" userId="S::giliberto.capano@unibo.it::bc02fa5c-47a4-473d-8e32-79611ba8f3ad" providerId="AD" clId="Web-{94D5AC21-01AE-B31C-6202-6F7D3B6E45CF}" dt="2021-10-05T07:20:59.491" v="3" actId="20577"/>
      <pc:docMkLst>
        <pc:docMk/>
      </pc:docMkLst>
      <pc:sldChg chg="modSp">
        <pc:chgData name="Giliberto Capano" userId="S::giliberto.capano@unibo.it::bc02fa5c-47a4-473d-8e32-79611ba8f3ad" providerId="AD" clId="Web-{94D5AC21-01AE-B31C-6202-6F7D3B6E45CF}" dt="2021-10-05T07:20:59.491" v="3" actId="20577"/>
        <pc:sldMkLst>
          <pc:docMk/>
          <pc:sldMk cId="29300409" sldId="314"/>
        </pc:sldMkLst>
        <pc:spChg chg="mod">
          <ac:chgData name="Giliberto Capano" userId="S::giliberto.capano@unibo.it::bc02fa5c-47a4-473d-8e32-79611ba8f3ad" providerId="AD" clId="Web-{94D5AC21-01AE-B31C-6202-6F7D3B6E45CF}" dt="2021-10-05T07:20:59.491" v="3" actId="20577"/>
          <ac:spMkLst>
            <pc:docMk/>
            <pc:sldMk cId="29300409" sldId="314"/>
            <ac:spMk id="161795" creationId="{D56AE590-4B28-5D40-8C22-2AC804356DF7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5CFE86-00DA-6E4B-B563-B48A12F2CD84}" type="datetimeFigureOut">
              <a:rPr lang="en-GB" smtClean="0"/>
              <a:t>11/10/2022</a:t>
            </a:fld>
            <a:endParaRPr lang="en-GB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it-IT"/>
              <a:t>Modifica gli stili del testo dello schema
Secondo livello
Terzo livello
Quarto livello
Quinto livello</a:t>
            </a:r>
            <a:endParaRPr lang="en-GB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4F2FD2-7B1E-CE46-9489-652D07C76859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10226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>
            <a:extLst>
              <a:ext uri="{FF2B5EF4-FFF2-40B4-BE49-F238E27FC236}">
                <a16:creationId xmlns:a16="http://schemas.microsoft.com/office/drawing/2014/main" id="{6B2D6B37-A348-0B49-AEF5-7D96769B936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AF3E4A4-D2E2-5B47-8A8B-93A7485F8E62}" type="slidenum">
              <a:rPr lang="it-IT" altLang="it-IT"/>
              <a:pPr>
                <a:spcBef>
                  <a:spcPct val="0"/>
                </a:spcBef>
              </a:pPr>
              <a:t>3</a:t>
            </a:fld>
            <a:endParaRPr lang="it-IT" altLang="it-IT"/>
          </a:p>
        </p:txBody>
      </p:sp>
      <p:sp>
        <p:nvSpPr>
          <p:cNvPr id="9219" name="Text Box 2">
            <a:extLst>
              <a:ext uri="{FF2B5EF4-FFF2-40B4-BE49-F238E27FC236}">
                <a16:creationId xmlns:a16="http://schemas.microsoft.com/office/drawing/2014/main" id="{63D27DF7-725F-0A46-82FD-9FACE01CF9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84408" tIns="42204" rIns="84408" bIns="42204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en-US" altLang="it-IT" sz="1800">
              <a:latin typeface="Arial" panose="020B0604020202020204" pitchFamily="34" charset="0"/>
            </a:endParaRPr>
          </a:p>
        </p:txBody>
      </p:sp>
      <p:sp>
        <p:nvSpPr>
          <p:cNvPr id="9220" name="Rectangle 3">
            <a:extLst>
              <a:ext uri="{FF2B5EF4-FFF2-40B4-BE49-F238E27FC236}">
                <a16:creationId xmlns:a16="http://schemas.microsoft.com/office/drawing/2014/main" id="{CE969A96-4FC4-AB43-BDD8-69CB73A90CD8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3225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64603722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>
            <a:extLst>
              <a:ext uri="{FF2B5EF4-FFF2-40B4-BE49-F238E27FC236}">
                <a16:creationId xmlns:a16="http://schemas.microsoft.com/office/drawing/2014/main" id="{9A55A0AA-D75A-FA4B-992B-8FD9D09196F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90F977B-016E-0F46-B139-A51C25F114F1}" type="slidenum">
              <a:rPr lang="it-IT" altLang="it-IT"/>
              <a:pPr>
                <a:spcBef>
                  <a:spcPct val="0"/>
                </a:spcBef>
              </a:pPr>
              <a:t>12</a:t>
            </a:fld>
            <a:endParaRPr lang="it-IT" altLang="it-IT"/>
          </a:p>
        </p:txBody>
      </p:sp>
      <p:sp>
        <p:nvSpPr>
          <p:cNvPr id="27651" name="Text Box 2">
            <a:extLst>
              <a:ext uri="{FF2B5EF4-FFF2-40B4-BE49-F238E27FC236}">
                <a16:creationId xmlns:a16="http://schemas.microsoft.com/office/drawing/2014/main" id="{F04D0307-3967-A14A-9D96-065CB37564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84408" tIns="42204" rIns="84408" bIns="42204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en-US" altLang="it-IT" sz="1800">
              <a:latin typeface="Arial" panose="020B0604020202020204" pitchFamily="34" charset="0"/>
            </a:endParaRPr>
          </a:p>
        </p:txBody>
      </p:sp>
      <p:sp>
        <p:nvSpPr>
          <p:cNvPr id="27652" name="Rectangle 3">
            <a:extLst>
              <a:ext uri="{FF2B5EF4-FFF2-40B4-BE49-F238E27FC236}">
                <a16:creationId xmlns:a16="http://schemas.microsoft.com/office/drawing/2014/main" id="{811BB688-FD25-0048-A346-71C0452F0BB5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3225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370587623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>
            <a:extLst>
              <a:ext uri="{FF2B5EF4-FFF2-40B4-BE49-F238E27FC236}">
                <a16:creationId xmlns:a16="http://schemas.microsoft.com/office/drawing/2014/main" id="{FDFB1CAC-BF00-5E40-8A29-DA4CBF623AB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F6F96BC-F915-2F4D-868B-CE10473C2424}" type="slidenum">
              <a:rPr lang="it-IT" altLang="it-IT"/>
              <a:pPr>
                <a:spcBef>
                  <a:spcPct val="0"/>
                </a:spcBef>
              </a:pPr>
              <a:t>13</a:t>
            </a:fld>
            <a:endParaRPr lang="it-IT" altLang="it-IT"/>
          </a:p>
        </p:txBody>
      </p:sp>
      <p:sp>
        <p:nvSpPr>
          <p:cNvPr id="29699" name="Text Box 2">
            <a:extLst>
              <a:ext uri="{FF2B5EF4-FFF2-40B4-BE49-F238E27FC236}">
                <a16:creationId xmlns:a16="http://schemas.microsoft.com/office/drawing/2014/main" id="{3F51C7C4-19D8-9740-B566-77110C0518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84408" tIns="42204" rIns="84408" bIns="42204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en-US" altLang="it-IT" sz="1800">
              <a:latin typeface="Arial" panose="020B0604020202020204" pitchFamily="34" charset="0"/>
            </a:endParaRPr>
          </a:p>
        </p:txBody>
      </p:sp>
      <p:sp>
        <p:nvSpPr>
          <p:cNvPr id="29700" name="Rectangle 3">
            <a:extLst>
              <a:ext uri="{FF2B5EF4-FFF2-40B4-BE49-F238E27FC236}">
                <a16:creationId xmlns:a16="http://schemas.microsoft.com/office/drawing/2014/main" id="{BE23B833-51AC-1540-9F86-D79F894C65A0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3225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368264838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>
            <a:extLst>
              <a:ext uri="{FF2B5EF4-FFF2-40B4-BE49-F238E27FC236}">
                <a16:creationId xmlns:a16="http://schemas.microsoft.com/office/drawing/2014/main" id="{6D9FF005-3068-2743-962D-1D8A17A38D8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E8FA9BB-6175-AD45-A26B-AD8937981021}" type="slidenum">
              <a:rPr lang="it-IT" altLang="it-IT"/>
              <a:pPr>
                <a:spcBef>
                  <a:spcPct val="0"/>
                </a:spcBef>
              </a:pPr>
              <a:t>15</a:t>
            </a:fld>
            <a:endParaRPr lang="it-IT" altLang="it-IT"/>
          </a:p>
        </p:txBody>
      </p:sp>
      <p:sp>
        <p:nvSpPr>
          <p:cNvPr id="34819" name="Text Box 2">
            <a:extLst>
              <a:ext uri="{FF2B5EF4-FFF2-40B4-BE49-F238E27FC236}">
                <a16:creationId xmlns:a16="http://schemas.microsoft.com/office/drawing/2014/main" id="{1A2A66CB-E9B8-DB46-AE31-CA28AE06F4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84408" tIns="42204" rIns="84408" bIns="42204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en-US" altLang="it-IT" sz="1800">
              <a:latin typeface="Arial" panose="020B0604020202020204" pitchFamily="34" charset="0"/>
            </a:endParaRPr>
          </a:p>
        </p:txBody>
      </p:sp>
      <p:sp>
        <p:nvSpPr>
          <p:cNvPr id="34820" name="Rectangle 3">
            <a:extLst>
              <a:ext uri="{FF2B5EF4-FFF2-40B4-BE49-F238E27FC236}">
                <a16:creationId xmlns:a16="http://schemas.microsoft.com/office/drawing/2014/main" id="{5DCC0A4A-9AC6-2644-9B56-FFB05A717CC5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3225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40235155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>
            <a:extLst>
              <a:ext uri="{FF2B5EF4-FFF2-40B4-BE49-F238E27FC236}">
                <a16:creationId xmlns:a16="http://schemas.microsoft.com/office/drawing/2014/main" id="{6D9FF005-3068-2743-962D-1D8A17A38D8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E8FA9BB-6175-AD45-A26B-AD8937981021}" type="slidenum">
              <a:rPr lang="it-IT" altLang="it-IT"/>
              <a:pPr>
                <a:spcBef>
                  <a:spcPct val="0"/>
                </a:spcBef>
              </a:pPr>
              <a:t>16</a:t>
            </a:fld>
            <a:endParaRPr lang="it-IT" altLang="it-IT"/>
          </a:p>
        </p:txBody>
      </p:sp>
      <p:sp>
        <p:nvSpPr>
          <p:cNvPr id="34819" name="Text Box 2">
            <a:extLst>
              <a:ext uri="{FF2B5EF4-FFF2-40B4-BE49-F238E27FC236}">
                <a16:creationId xmlns:a16="http://schemas.microsoft.com/office/drawing/2014/main" id="{1A2A66CB-E9B8-DB46-AE31-CA28AE06F4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84408" tIns="42204" rIns="84408" bIns="42204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en-US" altLang="it-IT" sz="1800">
              <a:latin typeface="Arial" panose="020B0604020202020204" pitchFamily="34" charset="0"/>
            </a:endParaRPr>
          </a:p>
        </p:txBody>
      </p:sp>
      <p:sp>
        <p:nvSpPr>
          <p:cNvPr id="34820" name="Rectangle 3">
            <a:extLst>
              <a:ext uri="{FF2B5EF4-FFF2-40B4-BE49-F238E27FC236}">
                <a16:creationId xmlns:a16="http://schemas.microsoft.com/office/drawing/2014/main" id="{5DCC0A4A-9AC6-2644-9B56-FFB05A717CC5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3225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126801033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>
            <a:extLst>
              <a:ext uri="{FF2B5EF4-FFF2-40B4-BE49-F238E27FC236}">
                <a16:creationId xmlns:a16="http://schemas.microsoft.com/office/drawing/2014/main" id="{5D73D8A4-8A2F-D749-BE31-D462B6DCD44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DFCBBD6-F6AB-DA49-95F8-DEE9EA391BFF}" type="slidenum">
              <a:rPr lang="it-IT" altLang="it-IT" smtClean="0"/>
              <a:pPr>
                <a:spcBef>
                  <a:spcPct val="0"/>
                </a:spcBef>
              </a:pPr>
              <a:t>18</a:t>
            </a:fld>
            <a:endParaRPr lang="it-IT" altLang="it-IT"/>
          </a:p>
        </p:txBody>
      </p:sp>
      <p:sp>
        <p:nvSpPr>
          <p:cNvPr id="9219" name="Rectangle 11">
            <a:extLst>
              <a:ext uri="{FF2B5EF4-FFF2-40B4-BE49-F238E27FC236}">
                <a16:creationId xmlns:a16="http://schemas.microsoft.com/office/drawing/2014/main" id="{8EB95BCA-1099-4942-AE91-EAAD90C4F011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4613" y="8685213"/>
            <a:ext cx="2963862" cy="449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89991" tIns="46796" rIns="89991" bIns="46796" anchor="b"/>
          <a:lstStyle>
            <a:lvl1pPr defTabSz="449263">
              <a:spcBef>
                <a:spcPct val="30000"/>
              </a:spcBef>
              <a:tabLst>
                <a:tab pos="0" algn="l"/>
                <a:tab pos="446088" algn="l"/>
                <a:tab pos="895350" algn="l"/>
                <a:tab pos="1346200" algn="l"/>
                <a:tab pos="1793875" algn="l"/>
                <a:tab pos="2244725" algn="l"/>
                <a:tab pos="2692400" algn="l"/>
                <a:tab pos="3143250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8088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449263">
              <a:spcBef>
                <a:spcPct val="30000"/>
              </a:spcBef>
              <a:tabLst>
                <a:tab pos="0" algn="l"/>
                <a:tab pos="446088" algn="l"/>
                <a:tab pos="895350" algn="l"/>
                <a:tab pos="1346200" algn="l"/>
                <a:tab pos="1793875" algn="l"/>
                <a:tab pos="2244725" algn="l"/>
                <a:tab pos="2692400" algn="l"/>
                <a:tab pos="3143250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8088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449263">
              <a:spcBef>
                <a:spcPct val="30000"/>
              </a:spcBef>
              <a:tabLst>
                <a:tab pos="0" algn="l"/>
                <a:tab pos="446088" algn="l"/>
                <a:tab pos="895350" algn="l"/>
                <a:tab pos="1346200" algn="l"/>
                <a:tab pos="1793875" algn="l"/>
                <a:tab pos="2244725" algn="l"/>
                <a:tab pos="2692400" algn="l"/>
                <a:tab pos="3143250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8088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449263">
              <a:spcBef>
                <a:spcPct val="30000"/>
              </a:spcBef>
              <a:tabLst>
                <a:tab pos="0" algn="l"/>
                <a:tab pos="446088" algn="l"/>
                <a:tab pos="895350" algn="l"/>
                <a:tab pos="1346200" algn="l"/>
                <a:tab pos="1793875" algn="l"/>
                <a:tab pos="2244725" algn="l"/>
                <a:tab pos="2692400" algn="l"/>
                <a:tab pos="3143250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8088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449263">
              <a:spcBef>
                <a:spcPct val="30000"/>
              </a:spcBef>
              <a:tabLst>
                <a:tab pos="0" algn="l"/>
                <a:tab pos="446088" algn="l"/>
                <a:tab pos="895350" algn="l"/>
                <a:tab pos="1346200" algn="l"/>
                <a:tab pos="1793875" algn="l"/>
                <a:tab pos="2244725" algn="l"/>
                <a:tab pos="2692400" algn="l"/>
                <a:tab pos="3143250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8088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446088" algn="l"/>
                <a:tab pos="895350" algn="l"/>
                <a:tab pos="1346200" algn="l"/>
                <a:tab pos="1793875" algn="l"/>
                <a:tab pos="2244725" algn="l"/>
                <a:tab pos="2692400" algn="l"/>
                <a:tab pos="3143250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8088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446088" algn="l"/>
                <a:tab pos="895350" algn="l"/>
                <a:tab pos="1346200" algn="l"/>
                <a:tab pos="1793875" algn="l"/>
                <a:tab pos="2244725" algn="l"/>
                <a:tab pos="2692400" algn="l"/>
                <a:tab pos="3143250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8088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446088" algn="l"/>
                <a:tab pos="895350" algn="l"/>
                <a:tab pos="1346200" algn="l"/>
                <a:tab pos="1793875" algn="l"/>
                <a:tab pos="2244725" algn="l"/>
                <a:tab pos="2692400" algn="l"/>
                <a:tab pos="3143250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8088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446088" algn="l"/>
                <a:tab pos="895350" algn="l"/>
                <a:tab pos="1346200" algn="l"/>
                <a:tab pos="1793875" algn="l"/>
                <a:tab pos="2244725" algn="l"/>
                <a:tab pos="2692400" algn="l"/>
                <a:tab pos="3143250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8088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>
                <a:srgbClr val="000000"/>
              </a:buClr>
            </a:pPr>
            <a:fld id="{4AAFDE6A-1F6E-104D-BA6B-390E2FA34027}" type="slidenum">
              <a:rPr lang="en-GB" altLang="it-IT">
                <a:solidFill>
                  <a:srgbClr val="000000"/>
                </a:solidFill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  <a:buClr>
                  <a:srgbClr val="000000"/>
                </a:buClr>
              </a:pPr>
              <a:t>18</a:t>
            </a:fld>
            <a:endParaRPr lang="en-GB" altLang="it-IT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9220" name="Text Box 1">
            <a:extLst>
              <a:ext uri="{FF2B5EF4-FFF2-40B4-BE49-F238E27FC236}">
                <a16:creationId xmlns:a16="http://schemas.microsoft.com/office/drawing/2014/main" id="{E60C2345-A75E-8A4F-9D05-44BD856A0A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431" tIns="45716" rIns="91431" bIns="45716" anchor="ctr"/>
          <a:lstStyle>
            <a:lvl1pPr defTabSz="4492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4492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4492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4492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4492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71000"/>
              </a:lnSpc>
              <a:spcBef>
                <a:spcPct val="0"/>
              </a:spcBef>
              <a:buClr>
                <a:srgbClr val="000000"/>
              </a:buClr>
            </a:pPr>
            <a:endParaRPr lang="en-US" altLang="it-IT" sz="180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9221" name="Rectangle 2">
            <a:extLst>
              <a:ext uri="{FF2B5EF4-FFF2-40B4-BE49-F238E27FC236}">
                <a16:creationId xmlns:a16="http://schemas.microsoft.com/office/drawing/2014/main" id="{167163AB-EC95-5D42-8DAD-F12DFEA44E6B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005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9991" tIns="46796" rIns="89991" bIns="46796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44396325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>
            <a:extLst>
              <a:ext uri="{FF2B5EF4-FFF2-40B4-BE49-F238E27FC236}">
                <a16:creationId xmlns:a16="http://schemas.microsoft.com/office/drawing/2014/main" id="{78D158B0-603A-404D-BF97-00EAA9DBBA7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CC29BD8-8595-574F-91AC-662D33EF8CC5}" type="slidenum">
              <a:rPr lang="it-IT" altLang="it-IT" smtClean="0"/>
              <a:pPr>
                <a:spcBef>
                  <a:spcPct val="0"/>
                </a:spcBef>
              </a:pPr>
              <a:t>19</a:t>
            </a:fld>
            <a:endParaRPr lang="it-IT" altLang="it-IT"/>
          </a:p>
        </p:txBody>
      </p:sp>
      <p:sp>
        <p:nvSpPr>
          <p:cNvPr id="11267" name="Rectangle 11">
            <a:extLst>
              <a:ext uri="{FF2B5EF4-FFF2-40B4-BE49-F238E27FC236}">
                <a16:creationId xmlns:a16="http://schemas.microsoft.com/office/drawing/2014/main" id="{BE82C559-BF75-884A-BC83-E1A36CD60698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4613" y="8685213"/>
            <a:ext cx="2963862" cy="449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89991" tIns="46796" rIns="89991" bIns="46796" anchor="b"/>
          <a:lstStyle>
            <a:lvl1pPr defTabSz="449263">
              <a:spcBef>
                <a:spcPct val="30000"/>
              </a:spcBef>
              <a:tabLst>
                <a:tab pos="0" algn="l"/>
                <a:tab pos="446088" algn="l"/>
                <a:tab pos="895350" algn="l"/>
                <a:tab pos="1346200" algn="l"/>
                <a:tab pos="1793875" algn="l"/>
                <a:tab pos="2244725" algn="l"/>
                <a:tab pos="2692400" algn="l"/>
                <a:tab pos="3143250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8088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449263">
              <a:spcBef>
                <a:spcPct val="30000"/>
              </a:spcBef>
              <a:tabLst>
                <a:tab pos="0" algn="l"/>
                <a:tab pos="446088" algn="l"/>
                <a:tab pos="895350" algn="l"/>
                <a:tab pos="1346200" algn="l"/>
                <a:tab pos="1793875" algn="l"/>
                <a:tab pos="2244725" algn="l"/>
                <a:tab pos="2692400" algn="l"/>
                <a:tab pos="3143250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8088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449263">
              <a:spcBef>
                <a:spcPct val="30000"/>
              </a:spcBef>
              <a:tabLst>
                <a:tab pos="0" algn="l"/>
                <a:tab pos="446088" algn="l"/>
                <a:tab pos="895350" algn="l"/>
                <a:tab pos="1346200" algn="l"/>
                <a:tab pos="1793875" algn="l"/>
                <a:tab pos="2244725" algn="l"/>
                <a:tab pos="2692400" algn="l"/>
                <a:tab pos="3143250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8088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449263">
              <a:spcBef>
                <a:spcPct val="30000"/>
              </a:spcBef>
              <a:tabLst>
                <a:tab pos="0" algn="l"/>
                <a:tab pos="446088" algn="l"/>
                <a:tab pos="895350" algn="l"/>
                <a:tab pos="1346200" algn="l"/>
                <a:tab pos="1793875" algn="l"/>
                <a:tab pos="2244725" algn="l"/>
                <a:tab pos="2692400" algn="l"/>
                <a:tab pos="3143250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8088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449263">
              <a:spcBef>
                <a:spcPct val="30000"/>
              </a:spcBef>
              <a:tabLst>
                <a:tab pos="0" algn="l"/>
                <a:tab pos="446088" algn="l"/>
                <a:tab pos="895350" algn="l"/>
                <a:tab pos="1346200" algn="l"/>
                <a:tab pos="1793875" algn="l"/>
                <a:tab pos="2244725" algn="l"/>
                <a:tab pos="2692400" algn="l"/>
                <a:tab pos="3143250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8088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446088" algn="l"/>
                <a:tab pos="895350" algn="l"/>
                <a:tab pos="1346200" algn="l"/>
                <a:tab pos="1793875" algn="l"/>
                <a:tab pos="2244725" algn="l"/>
                <a:tab pos="2692400" algn="l"/>
                <a:tab pos="3143250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8088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446088" algn="l"/>
                <a:tab pos="895350" algn="l"/>
                <a:tab pos="1346200" algn="l"/>
                <a:tab pos="1793875" algn="l"/>
                <a:tab pos="2244725" algn="l"/>
                <a:tab pos="2692400" algn="l"/>
                <a:tab pos="3143250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8088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446088" algn="l"/>
                <a:tab pos="895350" algn="l"/>
                <a:tab pos="1346200" algn="l"/>
                <a:tab pos="1793875" algn="l"/>
                <a:tab pos="2244725" algn="l"/>
                <a:tab pos="2692400" algn="l"/>
                <a:tab pos="3143250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8088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446088" algn="l"/>
                <a:tab pos="895350" algn="l"/>
                <a:tab pos="1346200" algn="l"/>
                <a:tab pos="1793875" algn="l"/>
                <a:tab pos="2244725" algn="l"/>
                <a:tab pos="2692400" algn="l"/>
                <a:tab pos="3143250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8088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>
                <a:srgbClr val="000000"/>
              </a:buClr>
            </a:pPr>
            <a:fld id="{4BA30CFE-5190-094C-B1A8-7051EF74BB86}" type="slidenum">
              <a:rPr lang="en-GB" altLang="it-IT">
                <a:solidFill>
                  <a:srgbClr val="000000"/>
                </a:solidFill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  <a:buClr>
                  <a:srgbClr val="000000"/>
                </a:buClr>
              </a:pPr>
              <a:t>19</a:t>
            </a:fld>
            <a:endParaRPr lang="en-GB" altLang="it-IT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1268" name="Text Box 1">
            <a:extLst>
              <a:ext uri="{FF2B5EF4-FFF2-40B4-BE49-F238E27FC236}">
                <a16:creationId xmlns:a16="http://schemas.microsoft.com/office/drawing/2014/main" id="{11681491-A607-F740-99BC-297F832DF2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431" tIns="45716" rIns="91431" bIns="45716" anchor="ctr"/>
          <a:lstStyle>
            <a:lvl1pPr defTabSz="4492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4492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4492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4492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4492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71000"/>
              </a:lnSpc>
              <a:spcBef>
                <a:spcPct val="0"/>
              </a:spcBef>
              <a:buClr>
                <a:srgbClr val="000000"/>
              </a:buClr>
            </a:pPr>
            <a:endParaRPr lang="en-US" altLang="it-IT" sz="180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11269" name="Rectangle 2">
            <a:extLst>
              <a:ext uri="{FF2B5EF4-FFF2-40B4-BE49-F238E27FC236}">
                <a16:creationId xmlns:a16="http://schemas.microsoft.com/office/drawing/2014/main" id="{6BC9D4FE-A346-9746-A138-A7B5ED6E88F3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005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9991" tIns="46796" rIns="89991" bIns="46796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166906145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>
            <a:extLst>
              <a:ext uri="{FF2B5EF4-FFF2-40B4-BE49-F238E27FC236}">
                <a16:creationId xmlns:a16="http://schemas.microsoft.com/office/drawing/2014/main" id="{0D687DCC-7DFC-5445-94DD-3F22368C356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F152F03-F666-954D-B361-1773017783B9}" type="slidenum">
              <a:rPr lang="it-IT" altLang="it-IT" smtClean="0"/>
              <a:pPr>
                <a:spcBef>
                  <a:spcPct val="0"/>
                </a:spcBef>
              </a:pPr>
              <a:t>20</a:t>
            </a:fld>
            <a:endParaRPr lang="it-IT" altLang="it-IT"/>
          </a:p>
        </p:txBody>
      </p:sp>
      <p:sp>
        <p:nvSpPr>
          <p:cNvPr id="13315" name="Rectangle 11">
            <a:extLst>
              <a:ext uri="{FF2B5EF4-FFF2-40B4-BE49-F238E27FC236}">
                <a16:creationId xmlns:a16="http://schemas.microsoft.com/office/drawing/2014/main" id="{DD83C534-BF73-C243-B26E-598936FEDAF8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4613" y="8685213"/>
            <a:ext cx="2963862" cy="449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89991" tIns="46796" rIns="89991" bIns="46796" anchor="b"/>
          <a:lstStyle>
            <a:lvl1pPr defTabSz="449263">
              <a:spcBef>
                <a:spcPct val="30000"/>
              </a:spcBef>
              <a:tabLst>
                <a:tab pos="0" algn="l"/>
                <a:tab pos="446088" algn="l"/>
                <a:tab pos="895350" algn="l"/>
                <a:tab pos="1346200" algn="l"/>
                <a:tab pos="1793875" algn="l"/>
                <a:tab pos="2244725" algn="l"/>
                <a:tab pos="2692400" algn="l"/>
                <a:tab pos="3143250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8088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449263">
              <a:spcBef>
                <a:spcPct val="30000"/>
              </a:spcBef>
              <a:tabLst>
                <a:tab pos="0" algn="l"/>
                <a:tab pos="446088" algn="l"/>
                <a:tab pos="895350" algn="l"/>
                <a:tab pos="1346200" algn="l"/>
                <a:tab pos="1793875" algn="l"/>
                <a:tab pos="2244725" algn="l"/>
                <a:tab pos="2692400" algn="l"/>
                <a:tab pos="3143250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8088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449263">
              <a:spcBef>
                <a:spcPct val="30000"/>
              </a:spcBef>
              <a:tabLst>
                <a:tab pos="0" algn="l"/>
                <a:tab pos="446088" algn="l"/>
                <a:tab pos="895350" algn="l"/>
                <a:tab pos="1346200" algn="l"/>
                <a:tab pos="1793875" algn="l"/>
                <a:tab pos="2244725" algn="l"/>
                <a:tab pos="2692400" algn="l"/>
                <a:tab pos="3143250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8088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449263">
              <a:spcBef>
                <a:spcPct val="30000"/>
              </a:spcBef>
              <a:tabLst>
                <a:tab pos="0" algn="l"/>
                <a:tab pos="446088" algn="l"/>
                <a:tab pos="895350" algn="l"/>
                <a:tab pos="1346200" algn="l"/>
                <a:tab pos="1793875" algn="l"/>
                <a:tab pos="2244725" algn="l"/>
                <a:tab pos="2692400" algn="l"/>
                <a:tab pos="3143250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8088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449263">
              <a:spcBef>
                <a:spcPct val="30000"/>
              </a:spcBef>
              <a:tabLst>
                <a:tab pos="0" algn="l"/>
                <a:tab pos="446088" algn="l"/>
                <a:tab pos="895350" algn="l"/>
                <a:tab pos="1346200" algn="l"/>
                <a:tab pos="1793875" algn="l"/>
                <a:tab pos="2244725" algn="l"/>
                <a:tab pos="2692400" algn="l"/>
                <a:tab pos="3143250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8088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446088" algn="l"/>
                <a:tab pos="895350" algn="l"/>
                <a:tab pos="1346200" algn="l"/>
                <a:tab pos="1793875" algn="l"/>
                <a:tab pos="2244725" algn="l"/>
                <a:tab pos="2692400" algn="l"/>
                <a:tab pos="3143250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8088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446088" algn="l"/>
                <a:tab pos="895350" algn="l"/>
                <a:tab pos="1346200" algn="l"/>
                <a:tab pos="1793875" algn="l"/>
                <a:tab pos="2244725" algn="l"/>
                <a:tab pos="2692400" algn="l"/>
                <a:tab pos="3143250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8088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446088" algn="l"/>
                <a:tab pos="895350" algn="l"/>
                <a:tab pos="1346200" algn="l"/>
                <a:tab pos="1793875" algn="l"/>
                <a:tab pos="2244725" algn="l"/>
                <a:tab pos="2692400" algn="l"/>
                <a:tab pos="3143250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8088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446088" algn="l"/>
                <a:tab pos="895350" algn="l"/>
                <a:tab pos="1346200" algn="l"/>
                <a:tab pos="1793875" algn="l"/>
                <a:tab pos="2244725" algn="l"/>
                <a:tab pos="2692400" algn="l"/>
                <a:tab pos="3143250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8088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>
                <a:srgbClr val="000000"/>
              </a:buClr>
            </a:pPr>
            <a:fld id="{476DBF61-01E5-6E44-A8C7-6154DFADA521}" type="slidenum">
              <a:rPr lang="en-GB" altLang="it-IT">
                <a:solidFill>
                  <a:srgbClr val="000000"/>
                </a:solidFill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  <a:buClr>
                  <a:srgbClr val="000000"/>
                </a:buClr>
              </a:pPr>
              <a:t>20</a:t>
            </a:fld>
            <a:endParaRPr lang="en-GB" altLang="it-IT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3316" name="Text Box 1">
            <a:extLst>
              <a:ext uri="{FF2B5EF4-FFF2-40B4-BE49-F238E27FC236}">
                <a16:creationId xmlns:a16="http://schemas.microsoft.com/office/drawing/2014/main" id="{01A1468A-916C-F446-AB49-DA2B8F12FC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431" tIns="45716" rIns="91431" bIns="45716" anchor="ctr"/>
          <a:lstStyle>
            <a:lvl1pPr defTabSz="4492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4492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4492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4492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4492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71000"/>
              </a:lnSpc>
              <a:spcBef>
                <a:spcPct val="0"/>
              </a:spcBef>
              <a:buClr>
                <a:srgbClr val="000000"/>
              </a:buClr>
            </a:pPr>
            <a:endParaRPr lang="en-US" altLang="it-IT" sz="180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13317" name="Rectangle 2">
            <a:extLst>
              <a:ext uri="{FF2B5EF4-FFF2-40B4-BE49-F238E27FC236}">
                <a16:creationId xmlns:a16="http://schemas.microsoft.com/office/drawing/2014/main" id="{70005E71-6815-B041-ADD9-AC12AC695C16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005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9991" tIns="46796" rIns="89991" bIns="46796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171991047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>
            <a:extLst>
              <a:ext uri="{FF2B5EF4-FFF2-40B4-BE49-F238E27FC236}">
                <a16:creationId xmlns:a16="http://schemas.microsoft.com/office/drawing/2014/main" id="{14B7F82F-0043-A24E-8336-508DE6C1400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25FE55E-7EA1-EB4C-AF15-F006FB376137}" type="slidenum">
              <a:rPr lang="it-IT" altLang="it-IT" smtClean="0"/>
              <a:pPr>
                <a:spcBef>
                  <a:spcPct val="0"/>
                </a:spcBef>
              </a:pPr>
              <a:t>21</a:t>
            </a:fld>
            <a:endParaRPr lang="it-IT" altLang="it-IT"/>
          </a:p>
        </p:txBody>
      </p:sp>
      <p:sp>
        <p:nvSpPr>
          <p:cNvPr id="15363" name="Rectangle 11">
            <a:extLst>
              <a:ext uri="{FF2B5EF4-FFF2-40B4-BE49-F238E27FC236}">
                <a16:creationId xmlns:a16="http://schemas.microsoft.com/office/drawing/2014/main" id="{DEFADFA4-2360-E441-8012-E2DCAC3784F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4613" y="8685213"/>
            <a:ext cx="2963862" cy="449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89991" tIns="46796" rIns="89991" bIns="46796" anchor="b"/>
          <a:lstStyle>
            <a:lvl1pPr defTabSz="449263">
              <a:spcBef>
                <a:spcPct val="30000"/>
              </a:spcBef>
              <a:tabLst>
                <a:tab pos="0" algn="l"/>
                <a:tab pos="446088" algn="l"/>
                <a:tab pos="895350" algn="l"/>
                <a:tab pos="1346200" algn="l"/>
                <a:tab pos="1793875" algn="l"/>
                <a:tab pos="2244725" algn="l"/>
                <a:tab pos="2692400" algn="l"/>
                <a:tab pos="3143250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8088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449263">
              <a:spcBef>
                <a:spcPct val="30000"/>
              </a:spcBef>
              <a:tabLst>
                <a:tab pos="0" algn="l"/>
                <a:tab pos="446088" algn="l"/>
                <a:tab pos="895350" algn="l"/>
                <a:tab pos="1346200" algn="l"/>
                <a:tab pos="1793875" algn="l"/>
                <a:tab pos="2244725" algn="l"/>
                <a:tab pos="2692400" algn="l"/>
                <a:tab pos="3143250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8088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449263">
              <a:spcBef>
                <a:spcPct val="30000"/>
              </a:spcBef>
              <a:tabLst>
                <a:tab pos="0" algn="l"/>
                <a:tab pos="446088" algn="l"/>
                <a:tab pos="895350" algn="l"/>
                <a:tab pos="1346200" algn="l"/>
                <a:tab pos="1793875" algn="l"/>
                <a:tab pos="2244725" algn="l"/>
                <a:tab pos="2692400" algn="l"/>
                <a:tab pos="3143250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8088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449263">
              <a:spcBef>
                <a:spcPct val="30000"/>
              </a:spcBef>
              <a:tabLst>
                <a:tab pos="0" algn="l"/>
                <a:tab pos="446088" algn="l"/>
                <a:tab pos="895350" algn="l"/>
                <a:tab pos="1346200" algn="l"/>
                <a:tab pos="1793875" algn="l"/>
                <a:tab pos="2244725" algn="l"/>
                <a:tab pos="2692400" algn="l"/>
                <a:tab pos="3143250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8088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449263">
              <a:spcBef>
                <a:spcPct val="30000"/>
              </a:spcBef>
              <a:tabLst>
                <a:tab pos="0" algn="l"/>
                <a:tab pos="446088" algn="l"/>
                <a:tab pos="895350" algn="l"/>
                <a:tab pos="1346200" algn="l"/>
                <a:tab pos="1793875" algn="l"/>
                <a:tab pos="2244725" algn="l"/>
                <a:tab pos="2692400" algn="l"/>
                <a:tab pos="3143250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8088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446088" algn="l"/>
                <a:tab pos="895350" algn="l"/>
                <a:tab pos="1346200" algn="l"/>
                <a:tab pos="1793875" algn="l"/>
                <a:tab pos="2244725" algn="l"/>
                <a:tab pos="2692400" algn="l"/>
                <a:tab pos="3143250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8088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446088" algn="l"/>
                <a:tab pos="895350" algn="l"/>
                <a:tab pos="1346200" algn="l"/>
                <a:tab pos="1793875" algn="l"/>
                <a:tab pos="2244725" algn="l"/>
                <a:tab pos="2692400" algn="l"/>
                <a:tab pos="3143250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8088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446088" algn="l"/>
                <a:tab pos="895350" algn="l"/>
                <a:tab pos="1346200" algn="l"/>
                <a:tab pos="1793875" algn="l"/>
                <a:tab pos="2244725" algn="l"/>
                <a:tab pos="2692400" algn="l"/>
                <a:tab pos="3143250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8088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446088" algn="l"/>
                <a:tab pos="895350" algn="l"/>
                <a:tab pos="1346200" algn="l"/>
                <a:tab pos="1793875" algn="l"/>
                <a:tab pos="2244725" algn="l"/>
                <a:tab pos="2692400" algn="l"/>
                <a:tab pos="3143250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8088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>
                <a:srgbClr val="000000"/>
              </a:buClr>
            </a:pPr>
            <a:fld id="{E215D8B0-A0BC-CA45-8295-40105C2EE3C5}" type="slidenum">
              <a:rPr lang="en-GB" altLang="it-IT">
                <a:solidFill>
                  <a:srgbClr val="000000"/>
                </a:solidFill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  <a:buClr>
                  <a:srgbClr val="000000"/>
                </a:buClr>
              </a:pPr>
              <a:t>21</a:t>
            </a:fld>
            <a:endParaRPr lang="en-GB" altLang="it-IT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5364" name="Text Box 1">
            <a:extLst>
              <a:ext uri="{FF2B5EF4-FFF2-40B4-BE49-F238E27FC236}">
                <a16:creationId xmlns:a16="http://schemas.microsoft.com/office/drawing/2014/main" id="{B9EE745C-BE96-6245-9E9E-0D0858F713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685800"/>
            <a:ext cx="4570413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431" tIns="45716" rIns="91431" bIns="45716" anchor="ctr"/>
          <a:lstStyle>
            <a:lvl1pPr defTabSz="4492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4492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4492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4492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4492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71000"/>
              </a:lnSpc>
              <a:spcBef>
                <a:spcPct val="0"/>
              </a:spcBef>
              <a:buClr>
                <a:srgbClr val="000000"/>
              </a:buClr>
            </a:pPr>
            <a:endParaRPr lang="en-US" altLang="it-IT" sz="180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15365" name="Rectangle 2">
            <a:extLst>
              <a:ext uri="{FF2B5EF4-FFF2-40B4-BE49-F238E27FC236}">
                <a16:creationId xmlns:a16="http://schemas.microsoft.com/office/drawing/2014/main" id="{8B35E347-B5F6-064C-A901-B8F572FD3BCF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005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9991" tIns="46796" rIns="89991" bIns="46796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154491489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>
            <a:extLst>
              <a:ext uri="{FF2B5EF4-FFF2-40B4-BE49-F238E27FC236}">
                <a16:creationId xmlns:a16="http://schemas.microsoft.com/office/drawing/2014/main" id="{6C379E60-2202-CB47-8A3E-F1738DFC3FE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0D59AD9-B08D-6247-8474-65CD7CF77F50}" type="slidenum">
              <a:rPr lang="it-IT" altLang="it-IT" smtClean="0"/>
              <a:pPr>
                <a:spcBef>
                  <a:spcPct val="0"/>
                </a:spcBef>
              </a:pPr>
              <a:t>22</a:t>
            </a:fld>
            <a:endParaRPr lang="it-IT" altLang="it-IT"/>
          </a:p>
        </p:txBody>
      </p:sp>
      <p:sp>
        <p:nvSpPr>
          <p:cNvPr id="17411" name="Rectangle 11">
            <a:extLst>
              <a:ext uri="{FF2B5EF4-FFF2-40B4-BE49-F238E27FC236}">
                <a16:creationId xmlns:a16="http://schemas.microsoft.com/office/drawing/2014/main" id="{A3CA1501-8554-484C-A746-9402A45866E8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4613" y="8685213"/>
            <a:ext cx="2963862" cy="449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89991" tIns="46796" rIns="89991" bIns="46796" anchor="b"/>
          <a:lstStyle>
            <a:lvl1pPr defTabSz="449263">
              <a:spcBef>
                <a:spcPct val="30000"/>
              </a:spcBef>
              <a:tabLst>
                <a:tab pos="0" algn="l"/>
                <a:tab pos="446088" algn="l"/>
                <a:tab pos="895350" algn="l"/>
                <a:tab pos="1346200" algn="l"/>
                <a:tab pos="1793875" algn="l"/>
                <a:tab pos="2244725" algn="l"/>
                <a:tab pos="2692400" algn="l"/>
                <a:tab pos="3143250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8088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449263">
              <a:spcBef>
                <a:spcPct val="30000"/>
              </a:spcBef>
              <a:tabLst>
                <a:tab pos="0" algn="l"/>
                <a:tab pos="446088" algn="l"/>
                <a:tab pos="895350" algn="l"/>
                <a:tab pos="1346200" algn="l"/>
                <a:tab pos="1793875" algn="l"/>
                <a:tab pos="2244725" algn="l"/>
                <a:tab pos="2692400" algn="l"/>
                <a:tab pos="3143250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8088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449263">
              <a:spcBef>
                <a:spcPct val="30000"/>
              </a:spcBef>
              <a:tabLst>
                <a:tab pos="0" algn="l"/>
                <a:tab pos="446088" algn="l"/>
                <a:tab pos="895350" algn="l"/>
                <a:tab pos="1346200" algn="l"/>
                <a:tab pos="1793875" algn="l"/>
                <a:tab pos="2244725" algn="l"/>
                <a:tab pos="2692400" algn="l"/>
                <a:tab pos="3143250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8088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449263">
              <a:spcBef>
                <a:spcPct val="30000"/>
              </a:spcBef>
              <a:tabLst>
                <a:tab pos="0" algn="l"/>
                <a:tab pos="446088" algn="l"/>
                <a:tab pos="895350" algn="l"/>
                <a:tab pos="1346200" algn="l"/>
                <a:tab pos="1793875" algn="l"/>
                <a:tab pos="2244725" algn="l"/>
                <a:tab pos="2692400" algn="l"/>
                <a:tab pos="3143250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8088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449263">
              <a:spcBef>
                <a:spcPct val="30000"/>
              </a:spcBef>
              <a:tabLst>
                <a:tab pos="0" algn="l"/>
                <a:tab pos="446088" algn="l"/>
                <a:tab pos="895350" algn="l"/>
                <a:tab pos="1346200" algn="l"/>
                <a:tab pos="1793875" algn="l"/>
                <a:tab pos="2244725" algn="l"/>
                <a:tab pos="2692400" algn="l"/>
                <a:tab pos="3143250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8088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446088" algn="l"/>
                <a:tab pos="895350" algn="l"/>
                <a:tab pos="1346200" algn="l"/>
                <a:tab pos="1793875" algn="l"/>
                <a:tab pos="2244725" algn="l"/>
                <a:tab pos="2692400" algn="l"/>
                <a:tab pos="3143250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8088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446088" algn="l"/>
                <a:tab pos="895350" algn="l"/>
                <a:tab pos="1346200" algn="l"/>
                <a:tab pos="1793875" algn="l"/>
                <a:tab pos="2244725" algn="l"/>
                <a:tab pos="2692400" algn="l"/>
                <a:tab pos="3143250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8088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446088" algn="l"/>
                <a:tab pos="895350" algn="l"/>
                <a:tab pos="1346200" algn="l"/>
                <a:tab pos="1793875" algn="l"/>
                <a:tab pos="2244725" algn="l"/>
                <a:tab pos="2692400" algn="l"/>
                <a:tab pos="3143250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8088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446088" algn="l"/>
                <a:tab pos="895350" algn="l"/>
                <a:tab pos="1346200" algn="l"/>
                <a:tab pos="1793875" algn="l"/>
                <a:tab pos="2244725" algn="l"/>
                <a:tab pos="2692400" algn="l"/>
                <a:tab pos="3143250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8088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>
                <a:srgbClr val="000000"/>
              </a:buClr>
            </a:pPr>
            <a:fld id="{CA75743F-2A76-914E-928A-01647C79E379}" type="slidenum">
              <a:rPr lang="en-GB" altLang="it-IT">
                <a:solidFill>
                  <a:srgbClr val="000000"/>
                </a:solidFill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  <a:buClr>
                  <a:srgbClr val="000000"/>
                </a:buClr>
              </a:pPr>
              <a:t>22</a:t>
            </a:fld>
            <a:endParaRPr lang="en-GB" altLang="it-IT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7412" name="Text Box 1">
            <a:extLst>
              <a:ext uri="{FF2B5EF4-FFF2-40B4-BE49-F238E27FC236}">
                <a16:creationId xmlns:a16="http://schemas.microsoft.com/office/drawing/2014/main" id="{EB0AE069-1ADC-A042-A7EA-005C471C18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685800"/>
            <a:ext cx="4570413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431" tIns="45716" rIns="91431" bIns="45716" anchor="ctr"/>
          <a:lstStyle>
            <a:lvl1pPr defTabSz="4492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4492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4492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4492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4492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71000"/>
              </a:lnSpc>
              <a:spcBef>
                <a:spcPct val="0"/>
              </a:spcBef>
              <a:buClr>
                <a:srgbClr val="000000"/>
              </a:buClr>
            </a:pPr>
            <a:endParaRPr lang="en-US" altLang="it-IT" sz="180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17413" name="Rectangle 2">
            <a:extLst>
              <a:ext uri="{FF2B5EF4-FFF2-40B4-BE49-F238E27FC236}">
                <a16:creationId xmlns:a16="http://schemas.microsoft.com/office/drawing/2014/main" id="{F9F8AE94-6FAE-5E48-994C-0ABAB84CD0C0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005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9991" tIns="46796" rIns="89991" bIns="46796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399859955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>
            <a:extLst>
              <a:ext uri="{FF2B5EF4-FFF2-40B4-BE49-F238E27FC236}">
                <a16:creationId xmlns:a16="http://schemas.microsoft.com/office/drawing/2014/main" id="{48757EB6-A3F0-3040-BACA-B545DAAEC66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811EC56-8A5F-B046-9581-1A753243BA9E}" type="slidenum">
              <a:rPr lang="it-IT" altLang="it-IT" smtClean="0"/>
              <a:pPr>
                <a:spcBef>
                  <a:spcPct val="0"/>
                </a:spcBef>
              </a:pPr>
              <a:t>23</a:t>
            </a:fld>
            <a:endParaRPr lang="it-IT" altLang="it-IT"/>
          </a:p>
        </p:txBody>
      </p:sp>
      <p:sp>
        <p:nvSpPr>
          <p:cNvPr id="19459" name="Rectangle 11">
            <a:extLst>
              <a:ext uri="{FF2B5EF4-FFF2-40B4-BE49-F238E27FC236}">
                <a16:creationId xmlns:a16="http://schemas.microsoft.com/office/drawing/2014/main" id="{B6B93760-1A97-4345-BBE9-4217644CF881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4613" y="8685213"/>
            <a:ext cx="2963862" cy="449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89991" tIns="46796" rIns="89991" bIns="46796" anchor="b"/>
          <a:lstStyle>
            <a:lvl1pPr defTabSz="449263">
              <a:spcBef>
                <a:spcPct val="30000"/>
              </a:spcBef>
              <a:tabLst>
                <a:tab pos="0" algn="l"/>
                <a:tab pos="446088" algn="l"/>
                <a:tab pos="895350" algn="l"/>
                <a:tab pos="1346200" algn="l"/>
                <a:tab pos="1793875" algn="l"/>
                <a:tab pos="2244725" algn="l"/>
                <a:tab pos="2692400" algn="l"/>
                <a:tab pos="3143250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8088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449263">
              <a:spcBef>
                <a:spcPct val="30000"/>
              </a:spcBef>
              <a:tabLst>
                <a:tab pos="0" algn="l"/>
                <a:tab pos="446088" algn="l"/>
                <a:tab pos="895350" algn="l"/>
                <a:tab pos="1346200" algn="l"/>
                <a:tab pos="1793875" algn="l"/>
                <a:tab pos="2244725" algn="l"/>
                <a:tab pos="2692400" algn="l"/>
                <a:tab pos="3143250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8088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449263">
              <a:spcBef>
                <a:spcPct val="30000"/>
              </a:spcBef>
              <a:tabLst>
                <a:tab pos="0" algn="l"/>
                <a:tab pos="446088" algn="l"/>
                <a:tab pos="895350" algn="l"/>
                <a:tab pos="1346200" algn="l"/>
                <a:tab pos="1793875" algn="l"/>
                <a:tab pos="2244725" algn="l"/>
                <a:tab pos="2692400" algn="l"/>
                <a:tab pos="3143250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8088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449263">
              <a:spcBef>
                <a:spcPct val="30000"/>
              </a:spcBef>
              <a:tabLst>
                <a:tab pos="0" algn="l"/>
                <a:tab pos="446088" algn="l"/>
                <a:tab pos="895350" algn="l"/>
                <a:tab pos="1346200" algn="l"/>
                <a:tab pos="1793875" algn="l"/>
                <a:tab pos="2244725" algn="l"/>
                <a:tab pos="2692400" algn="l"/>
                <a:tab pos="3143250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8088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449263">
              <a:spcBef>
                <a:spcPct val="30000"/>
              </a:spcBef>
              <a:tabLst>
                <a:tab pos="0" algn="l"/>
                <a:tab pos="446088" algn="l"/>
                <a:tab pos="895350" algn="l"/>
                <a:tab pos="1346200" algn="l"/>
                <a:tab pos="1793875" algn="l"/>
                <a:tab pos="2244725" algn="l"/>
                <a:tab pos="2692400" algn="l"/>
                <a:tab pos="3143250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8088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446088" algn="l"/>
                <a:tab pos="895350" algn="l"/>
                <a:tab pos="1346200" algn="l"/>
                <a:tab pos="1793875" algn="l"/>
                <a:tab pos="2244725" algn="l"/>
                <a:tab pos="2692400" algn="l"/>
                <a:tab pos="3143250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8088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446088" algn="l"/>
                <a:tab pos="895350" algn="l"/>
                <a:tab pos="1346200" algn="l"/>
                <a:tab pos="1793875" algn="l"/>
                <a:tab pos="2244725" algn="l"/>
                <a:tab pos="2692400" algn="l"/>
                <a:tab pos="3143250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8088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446088" algn="l"/>
                <a:tab pos="895350" algn="l"/>
                <a:tab pos="1346200" algn="l"/>
                <a:tab pos="1793875" algn="l"/>
                <a:tab pos="2244725" algn="l"/>
                <a:tab pos="2692400" algn="l"/>
                <a:tab pos="3143250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8088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446088" algn="l"/>
                <a:tab pos="895350" algn="l"/>
                <a:tab pos="1346200" algn="l"/>
                <a:tab pos="1793875" algn="l"/>
                <a:tab pos="2244725" algn="l"/>
                <a:tab pos="2692400" algn="l"/>
                <a:tab pos="3143250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8088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>
                <a:srgbClr val="000000"/>
              </a:buClr>
            </a:pPr>
            <a:fld id="{2CEBCD75-7C24-354E-AADC-7980448B685F}" type="slidenum">
              <a:rPr lang="en-GB" altLang="it-IT">
                <a:solidFill>
                  <a:srgbClr val="000000"/>
                </a:solidFill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  <a:buClr>
                  <a:srgbClr val="000000"/>
                </a:buClr>
              </a:pPr>
              <a:t>23</a:t>
            </a:fld>
            <a:endParaRPr lang="en-GB" altLang="it-IT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9460" name="Text Box 1">
            <a:extLst>
              <a:ext uri="{FF2B5EF4-FFF2-40B4-BE49-F238E27FC236}">
                <a16:creationId xmlns:a16="http://schemas.microsoft.com/office/drawing/2014/main" id="{64FFA870-1A17-0947-91D1-5CC6F22B01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685800"/>
            <a:ext cx="4570413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431" tIns="45716" rIns="91431" bIns="45716" anchor="ctr"/>
          <a:lstStyle>
            <a:lvl1pPr defTabSz="4492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4492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4492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4492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4492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71000"/>
              </a:lnSpc>
              <a:spcBef>
                <a:spcPct val="0"/>
              </a:spcBef>
              <a:buClr>
                <a:srgbClr val="000000"/>
              </a:buClr>
            </a:pPr>
            <a:endParaRPr lang="en-US" altLang="it-IT" sz="180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19461" name="Rectangle 2">
            <a:extLst>
              <a:ext uri="{FF2B5EF4-FFF2-40B4-BE49-F238E27FC236}">
                <a16:creationId xmlns:a16="http://schemas.microsoft.com/office/drawing/2014/main" id="{9D2229A8-04C6-3042-B369-9926B0EBC483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005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9991" tIns="46796" rIns="89991" bIns="46796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8241400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>
            <a:extLst>
              <a:ext uri="{FF2B5EF4-FFF2-40B4-BE49-F238E27FC236}">
                <a16:creationId xmlns:a16="http://schemas.microsoft.com/office/drawing/2014/main" id="{F12F36E9-F1D9-404E-B95B-0F61E2B6565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3E6C43D-8015-7542-9C54-1925C17C62C5}" type="slidenum">
              <a:rPr lang="it-IT" altLang="it-IT"/>
              <a:pPr>
                <a:spcBef>
                  <a:spcPct val="0"/>
                </a:spcBef>
              </a:pPr>
              <a:t>4</a:t>
            </a:fld>
            <a:endParaRPr lang="it-IT" altLang="it-IT"/>
          </a:p>
        </p:txBody>
      </p:sp>
      <p:sp>
        <p:nvSpPr>
          <p:cNvPr id="11267" name="Text Box 2">
            <a:extLst>
              <a:ext uri="{FF2B5EF4-FFF2-40B4-BE49-F238E27FC236}">
                <a16:creationId xmlns:a16="http://schemas.microsoft.com/office/drawing/2014/main" id="{3507F529-0A72-9C43-B78C-2DC25E2203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84408" tIns="42204" rIns="84408" bIns="42204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en-US" altLang="it-IT" sz="1800">
              <a:latin typeface="Arial" panose="020B0604020202020204" pitchFamily="34" charset="0"/>
            </a:endParaRPr>
          </a:p>
        </p:txBody>
      </p:sp>
      <p:sp>
        <p:nvSpPr>
          <p:cNvPr id="11268" name="Rectangle 3">
            <a:extLst>
              <a:ext uri="{FF2B5EF4-FFF2-40B4-BE49-F238E27FC236}">
                <a16:creationId xmlns:a16="http://schemas.microsoft.com/office/drawing/2014/main" id="{25112CB5-4411-8F4F-9DCF-3F44FD80CB8A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3225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355777843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>
            <a:extLst>
              <a:ext uri="{FF2B5EF4-FFF2-40B4-BE49-F238E27FC236}">
                <a16:creationId xmlns:a16="http://schemas.microsoft.com/office/drawing/2014/main" id="{D92720E1-2550-6040-B28A-E235DB4112B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AD4544D-6F8F-E842-B626-A28DEB4FBC38}" type="slidenum">
              <a:rPr lang="it-IT" altLang="it-IT" smtClean="0"/>
              <a:pPr>
                <a:spcBef>
                  <a:spcPct val="0"/>
                </a:spcBef>
              </a:pPr>
              <a:t>24</a:t>
            </a:fld>
            <a:endParaRPr lang="it-IT" altLang="it-IT"/>
          </a:p>
        </p:txBody>
      </p:sp>
      <p:sp>
        <p:nvSpPr>
          <p:cNvPr id="21507" name="Rectangle 11">
            <a:extLst>
              <a:ext uri="{FF2B5EF4-FFF2-40B4-BE49-F238E27FC236}">
                <a16:creationId xmlns:a16="http://schemas.microsoft.com/office/drawing/2014/main" id="{78C65A19-5690-3C48-9680-E0025B12253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4613" y="8685213"/>
            <a:ext cx="2963862" cy="449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89991" tIns="46796" rIns="89991" bIns="46796" anchor="b"/>
          <a:lstStyle>
            <a:lvl1pPr defTabSz="449263">
              <a:spcBef>
                <a:spcPct val="30000"/>
              </a:spcBef>
              <a:tabLst>
                <a:tab pos="0" algn="l"/>
                <a:tab pos="446088" algn="l"/>
                <a:tab pos="895350" algn="l"/>
                <a:tab pos="1346200" algn="l"/>
                <a:tab pos="1793875" algn="l"/>
                <a:tab pos="2244725" algn="l"/>
                <a:tab pos="2692400" algn="l"/>
                <a:tab pos="3143250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8088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449263">
              <a:spcBef>
                <a:spcPct val="30000"/>
              </a:spcBef>
              <a:tabLst>
                <a:tab pos="0" algn="l"/>
                <a:tab pos="446088" algn="l"/>
                <a:tab pos="895350" algn="l"/>
                <a:tab pos="1346200" algn="l"/>
                <a:tab pos="1793875" algn="l"/>
                <a:tab pos="2244725" algn="l"/>
                <a:tab pos="2692400" algn="l"/>
                <a:tab pos="3143250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8088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449263">
              <a:spcBef>
                <a:spcPct val="30000"/>
              </a:spcBef>
              <a:tabLst>
                <a:tab pos="0" algn="l"/>
                <a:tab pos="446088" algn="l"/>
                <a:tab pos="895350" algn="l"/>
                <a:tab pos="1346200" algn="l"/>
                <a:tab pos="1793875" algn="l"/>
                <a:tab pos="2244725" algn="l"/>
                <a:tab pos="2692400" algn="l"/>
                <a:tab pos="3143250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8088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449263">
              <a:spcBef>
                <a:spcPct val="30000"/>
              </a:spcBef>
              <a:tabLst>
                <a:tab pos="0" algn="l"/>
                <a:tab pos="446088" algn="l"/>
                <a:tab pos="895350" algn="l"/>
                <a:tab pos="1346200" algn="l"/>
                <a:tab pos="1793875" algn="l"/>
                <a:tab pos="2244725" algn="l"/>
                <a:tab pos="2692400" algn="l"/>
                <a:tab pos="3143250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8088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449263">
              <a:spcBef>
                <a:spcPct val="30000"/>
              </a:spcBef>
              <a:tabLst>
                <a:tab pos="0" algn="l"/>
                <a:tab pos="446088" algn="l"/>
                <a:tab pos="895350" algn="l"/>
                <a:tab pos="1346200" algn="l"/>
                <a:tab pos="1793875" algn="l"/>
                <a:tab pos="2244725" algn="l"/>
                <a:tab pos="2692400" algn="l"/>
                <a:tab pos="3143250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8088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446088" algn="l"/>
                <a:tab pos="895350" algn="l"/>
                <a:tab pos="1346200" algn="l"/>
                <a:tab pos="1793875" algn="l"/>
                <a:tab pos="2244725" algn="l"/>
                <a:tab pos="2692400" algn="l"/>
                <a:tab pos="3143250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8088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446088" algn="l"/>
                <a:tab pos="895350" algn="l"/>
                <a:tab pos="1346200" algn="l"/>
                <a:tab pos="1793875" algn="l"/>
                <a:tab pos="2244725" algn="l"/>
                <a:tab pos="2692400" algn="l"/>
                <a:tab pos="3143250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8088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446088" algn="l"/>
                <a:tab pos="895350" algn="l"/>
                <a:tab pos="1346200" algn="l"/>
                <a:tab pos="1793875" algn="l"/>
                <a:tab pos="2244725" algn="l"/>
                <a:tab pos="2692400" algn="l"/>
                <a:tab pos="3143250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8088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446088" algn="l"/>
                <a:tab pos="895350" algn="l"/>
                <a:tab pos="1346200" algn="l"/>
                <a:tab pos="1793875" algn="l"/>
                <a:tab pos="2244725" algn="l"/>
                <a:tab pos="2692400" algn="l"/>
                <a:tab pos="3143250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8088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>
                <a:srgbClr val="000000"/>
              </a:buClr>
            </a:pPr>
            <a:fld id="{D84C791D-C224-024F-9F1C-8EAA080E8587}" type="slidenum">
              <a:rPr lang="en-GB" altLang="it-IT">
                <a:solidFill>
                  <a:srgbClr val="000000"/>
                </a:solidFill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  <a:buClr>
                  <a:srgbClr val="000000"/>
                </a:buClr>
              </a:pPr>
              <a:t>24</a:t>
            </a:fld>
            <a:endParaRPr lang="en-GB" altLang="it-IT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21508" name="Text Box 1">
            <a:extLst>
              <a:ext uri="{FF2B5EF4-FFF2-40B4-BE49-F238E27FC236}">
                <a16:creationId xmlns:a16="http://schemas.microsoft.com/office/drawing/2014/main" id="{DDBEDF33-A626-4349-8607-A19EEF0800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685800"/>
            <a:ext cx="4568825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431" tIns="45716" rIns="91431" bIns="45716" anchor="ctr"/>
          <a:lstStyle>
            <a:lvl1pPr defTabSz="4492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4492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4492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4492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4492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71000"/>
              </a:lnSpc>
              <a:spcBef>
                <a:spcPct val="0"/>
              </a:spcBef>
              <a:buClr>
                <a:srgbClr val="000000"/>
              </a:buClr>
            </a:pPr>
            <a:endParaRPr lang="en-US" altLang="it-IT" sz="180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21509" name="Rectangle 2">
            <a:extLst>
              <a:ext uri="{FF2B5EF4-FFF2-40B4-BE49-F238E27FC236}">
                <a16:creationId xmlns:a16="http://schemas.microsoft.com/office/drawing/2014/main" id="{D4DF5F5A-10FF-5A40-BD0C-7C484FC4AF83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005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9991" tIns="46796" rIns="89991" bIns="46796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407844745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>
            <a:extLst>
              <a:ext uri="{FF2B5EF4-FFF2-40B4-BE49-F238E27FC236}">
                <a16:creationId xmlns:a16="http://schemas.microsoft.com/office/drawing/2014/main" id="{ED2CBE8B-4B65-AC45-B0D0-9029A52A7D8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B0FE6A7-ED33-B74D-88CD-C6CD1BD492CB}" type="slidenum">
              <a:rPr lang="it-IT" altLang="it-IT" smtClean="0"/>
              <a:pPr>
                <a:spcBef>
                  <a:spcPct val="0"/>
                </a:spcBef>
              </a:pPr>
              <a:t>25</a:t>
            </a:fld>
            <a:endParaRPr lang="it-IT" altLang="it-IT"/>
          </a:p>
        </p:txBody>
      </p:sp>
      <p:sp>
        <p:nvSpPr>
          <p:cNvPr id="23555" name="Rectangle 11">
            <a:extLst>
              <a:ext uri="{FF2B5EF4-FFF2-40B4-BE49-F238E27FC236}">
                <a16:creationId xmlns:a16="http://schemas.microsoft.com/office/drawing/2014/main" id="{9F7FC1A7-D391-F74A-BD7A-F058EEF6F2FB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4613" y="8685213"/>
            <a:ext cx="2963862" cy="449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89991" tIns="46796" rIns="89991" bIns="46796" anchor="b"/>
          <a:lstStyle>
            <a:lvl1pPr defTabSz="449263">
              <a:spcBef>
                <a:spcPct val="30000"/>
              </a:spcBef>
              <a:tabLst>
                <a:tab pos="0" algn="l"/>
                <a:tab pos="446088" algn="l"/>
                <a:tab pos="895350" algn="l"/>
                <a:tab pos="1346200" algn="l"/>
                <a:tab pos="1793875" algn="l"/>
                <a:tab pos="2244725" algn="l"/>
                <a:tab pos="2692400" algn="l"/>
                <a:tab pos="3143250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8088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449263">
              <a:spcBef>
                <a:spcPct val="30000"/>
              </a:spcBef>
              <a:tabLst>
                <a:tab pos="0" algn="l"/>
                <a:tab pos="446088" algn="l"/>
                <a:tab pos="895350" algn="l"/>
                <a:tab pos="1346200" algn="l"/>
                <a:tab pos="1793875" algn="l"/>
                <a:tab pos="2244725" algn="l"/>
                <a:tab pos="2692400" algn="l"/>
                <a:tab pos="3143250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8088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449263">
              <a:spcBef>
                <a:spcPct val="30000"/>
              </a:spcBef>
              <a:tabLst>
                <a:tab pos="0" algn="l"/>
                <a:tab pos="446088" algn="l"/>
                <a:tab pos="895350" algn="l"/>
                <a:tab pos="1346200" algn="l"/>
                <a:tab pos="1793875" algn="l"/>
                <a:tab pos="2244725" algn="l"/>
                <a:tab pos="2692400" algn="l"/>
                <a:tab pos="3143250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8088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449263">
              <a:spcBef>
                <a:spcPct val="30000"/>
              </a:spcBef>
              <a:tabLst>
                <a:tab pos="0" algn="l"/>
                <a:tab pos="446088" algn="l"/>
                <a:tab pos="895350" algn="l"/>
                <a:tab pos="1346200" algn="l"/>
                <a:tab pos="1793875" algn="l"/>
                <a:tab pos="2244725" algn="l"/>
                <a:tab pos="2692400" algn="l"/>
                <a:tab pos="3143250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8088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449263">
              <a:spcBef>
                <a:spcPct val="30000"/>
              </a:spcBef>
              <a:tabLst>
                <a:tab pos="0" algn="l"/>
                <a:tab pos="446088" algn="l"/>
                <a:tab pos="895350" algn="l"/>
                <a:tab pos="1346200" algn="l"/>
                <a:tab pos="1793875" algn="l"/>
                <a:tab pos="2244725" algn="l"/>
                <a:tab pos="2692400" algn="l"/>
                <a:tab pos="3143250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8088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446088" algn="l"/>
                <a:tab pos="895350" algn="l"/>
                <a:tab pos="1346200" algn="l"/>
                <a:tab pos="1793875" algn="l"/>
                <a:tab pos="2244725" algn="l"/>
                <a:tab pos="2692400" algn="l"/>
                <a:tab pos="3143250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8088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446088" algn="l"/>
                <a:tab pos="895350" algn="l"/>
                <a:tab pos="1346200" algn="l"/>
                <a:tab pos="1793875" algn="l"/>
                <a:tab pos="2244725" algn="l"/>
                <a:tab pos="2692400" algn="l"/>
                <a:tab pos="3143250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8088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446088" algn="l"/>
                <a:tab pos="895350" algn="l"/>
                <a:tab pos="1346200" algn="l"/>
                <a:tab pos="1793875" algn="l"/>
                <a:tab pos="2244725" algn="l"/>
                <a:tab pos="2692400" algn="l"/>
                <a:tab pos="3143250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8088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446088" algn="l"/>
                <a:tab pos="895350" algn="l"/>
                <a:tab pos="1346200" algn="l"/>
                <a:tab pos="1793875" algn="l"/>
                <a:tab pos="2244725" algn="l"/>
                <a:tab pos="2692400" algn="l"/>
                <a:tab pos="3143250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8088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>
                <a:srgbClr val="000000"/>
              </a:buClr>
            </a:pPr>
            <a:fld id="{3602B9F6-3B9B-1C42-B97E-4BF8330886FB}" type="slidenum">
              <a:rPr lang="en-GB" altLang="it-IT">
                <a:solidFill>
                  <a:srgbClr val="000000"/>
                </a:solidFill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  <a:buClr>
                  <a:srgbClr val="000000"/>
                </a:buClr>
              </a:pPr>
              <a:t>25</a:t>
            </a:fld>
            <a:endParaRPr lang="en-GB" altLang="it-IT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23556" name="Text Box 1">
            <a:extLst>
              <a:ext uri="{FF2B5EF4-FFF2-40B4-BE49-F238E27FC236}">
                <a16:creationId xmlns:a16="http://schemas.microsoft.com/office/drawing/2014/main" id="{26A8C261-DA64-DF40-BE5E-B496C69C1E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685800"/>
            <a:ext cx="4568825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431" tIns="45716" rIns="91431" bIns="45716" anchor="ctr"/>
          <a:lstStyle>
            <a:lvl1pPr defTabSz="4492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4492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4492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4492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4492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71000"/>
              </a:lnSpc>
              <a:spcBef>
                <a:spcPct val="0"/>
              </a:spcBef>
              <a:buClr>
                <a:srgbClr val="000000"/>
              </a:buClr>
            </a:pPr>
            <a:endParaRPr lang="en-US" altLang="it-IT" sz="180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23557" name="Rectangle 2">
            <a:extLst>
              <a:ext uri="{FF2B5EF4-FFF2-40B4-BE49-F238E27FC236}">
                <a16:creationId xmlns:a16="http://schemas.microsoft.com/office/drawing/2014/main" id="{94A638D7-0924-3D4C-9532-8519D65D5CD6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005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9991" tIns="46796" rIns="89991" bIns="46796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216774338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>
            <a:extLst>
              <a:ext uri="{FF2B5EF4-FFF2-40B4-BE49-F238E27FC236}">
                <a16:creationId xmlns:a16="http://schemas.microsoft.com/office/drawing/2014/main" id="{C34268CB-704E-C94E-8FAB-265BD35E144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B8AD127-D3B5-8442-8AF2-26965A01C8B9}" type="slidenum">
              <a:rPr lang="it-IT" altLang="it-IT" smtClean="0"/>
              <a:pPr>
                <a:spcBef>
                  <a:spcPct val="0"/>
                </a:spcBef>
              </a:pPr>
              <a:t>26</a:t>
            </a:fld>
            <a:endParaRPr lang="it-IT" altLang="it-IT"/>
          </a:p>
        </p:txBody>
      </p:sp>
      <p:sp>
        <p:nvSpPr>
          <p:cNvPr id="25603" name="Rectangle 11">
            <a:extLst>
              <a:ext uri="{FF2B5EF4-FFF2-40B4-BE49-F238E27FC236}">
                <a16:creationId xmlns:a16="http://schemas.microsoft.com/office/drawing/2014/main" id="{90F5504C-C573-9B44-82DE-686FCFDB69D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4613" y="8685213"/>
            <a:ext cx="2963862" cy="449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89991" tIns="46796" rIns="89991" bIns="46796" anchor="b"/>
          <a:lstStyle>
            <a:lvl1pPr defTabSz="449263">
              <a:spcBef>
                <a:spcPct val="30000"/>
              </a:spcBef>
              <a:tabLst>
                <a:tab pos="0" algn="l"/>
                <a:tab pos="446088" algn="l"/>
                <a:tab pos="895350" algn="l"/>
                <a:tab pos="1346200" algn="l"/>
                <a:tab pos="1793875" algn="l"/>
                <a:tab pos="2244725" algn="l"/>
                <a:tab pos="2692400" algn="l"/>
                <a:tab pos="3143250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8088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449263">
              <a:spcBef>
                <a:spcPct val="30000"/>
              </a:spcBef>
              <a:tabLst>
                <a:tab pos="0" algn="l"/>
                <a:tab pos="446088" algn="l"/>
                <a:tab pos="895350" algn="l"/>
                <a:tab pos="1346200" algn="l"/>
                <a:tab pos="1793875" algn="l"/>
                <a:tab pos="2244725" algn="l"/>
                <a:tab pos="2692400" algn="l"/>
                <a:tab pos="3143250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8088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449263">
              <a:spcBef>
                <a:spcPct val="30000"/>
              </a:spcBef>
              <a:tabLst>
                <a:tab pos="0" algn="l"/>
                <a:tab pos="446088" algn="l"/>
                <a:tab pos="895350" algn="l"/>
                <a:tab pos="1346200" algn="l"/>
                <a:tab pos="1793875" algn="l"/>
                <a:tab pos="2244725" algn="l"/>
                <a:tab pos="2692400" algn="l"/>
                <a:tab pos="3143250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8088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449263">
              <a:spcBef>
                <a:spcPct val="30000"/>
              </a:spcBef>
              <a:tabLst>
                <a:tab pos="0" algn="l"/>
                <a:tab pos="446088" algn="l"/>
                <a:tab pos="895350" algn="l"/>
                <a:tab pos="1346200" algn="l"/>
                <a:tab pos="1793875" algn="l"/>
                <a:tab pos="2244725" algn="l"/>
                <a:tab pos="2692400" algn="l"/>
                <a:tab pos="3143250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8088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449263">
              <a:spcBef>
                <a:spcPct val="30000"/>
              </a:spcBef>
              <a:tabLst>
                <a:tab pos="0" algn="l"/>
                <a:tab pos="446088" algn="l"/>
                <a:tab pos="895350" algn="l"/>
                <a:tab pos="1346200" algn="l"/>
                <a:tab pos="1793875" algn="l"/>
                <a:tab pos="2244725" algn="l"/>
                <a:tab pos="2692400" algn="l"/>
                <a:tab pos="3143250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8088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446088" algn="l"/>
                <a:tab pos="895350" algn="l"/>
                <a:tab pos="1346200" algn="l"/>
                <a:tab pos="1793875" algn="l"/>
                <a:tab pos="2244725" algn="l"/>
                <a:tab pos="2692400" algn="l"/>
                <a:tab pos="3143250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8088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446088" algn="l"/>
                <a:tab pos="895350" algn="l"/>
                <a:tab pos="1346200" algn="l"/>
                <a:tab pos="1793875" algn="l"/>
                <a:tab pos="2244725" algn="l"/>
                <a:tab pos="2692400" algn="l"/>
                <a:tab pos="3143250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8088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446088" algn="l"/>
                <a:tab pos="895350" algn="l"/>
                <a:tab pos="1346200" algn="l"/>
                <a:tab pos="1793875" algn="l"/>
                <a:tab pos="2244725" algn="l"/>
                <a:tab pos="2692400" algn="l"/>
                <a:tab pos="3143250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8088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446088" algn="l"/>
                <a:tab pos="895350" algn="l"/>
                <a:tab pos="1346200" algn="l"/>
                <a:tab pos="1793875" algn="l"/>
                <a:tab pos="2244725" algn="l"/>
                <a:tab pos="2692400" algn="l"/>
                <a:tab pos="3143250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8088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>
                <a:srgbClr val="000000"/>
              </a:buClr>
            </a:pPr>
            <a:fld id="{806091C2-A094-464D-A48A-8C54704EA854}" type="slidenum">
              <a:rPr lang="en-GB" altLang="it-IT">
                <a:solidFill>
                  <a:srgbClr val="000000"/>
                </a:solidFill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  <a:buClr>
                  <a:srgbClr val="000000"/>
                </a:buClr>
              </a:pPr>
              <a:t>26</a:t>
            </a:fld>
            <a:endParaRPr lang="en-GB" altLang="it-IT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25604" name="Text Box 1">
            <a:extLst>
              <a:ext uri="{FF2B5EF4-FFF2-40B4-BE49-F238E27FC236}">
                <a16:creationId xmlns:a16="http://schemas.microsoft.com/office/drawing/2014/main" id="{ACBE5F87-9816-3148-AF67-6D8FF60609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685800"/>
            <a:ext cx="4568825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431" tIns="45716" rIns="91431" bIns="45716" anchor="ctr"/>
          <a:lstStyle>
            <a:lvl1pPr defTabSz="4492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4492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4492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4492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4492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71000"/>
              </a:lnSpc>
              <a:spcBef>
                <a:spcPct val="0"/>
              </a:spcBef>
              <a:buClr>
                <a:srgbClr val="000000"/>
              </a:buClr>
            </a:pPr>
            <a:endParaRPr lang="en-US" altLang="it-IT" sz="180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25605" name="Rectangle 2">
            <a:extLst>
              <a:ext uri="{FF2B5EF4-FFF2-40B4-BE49-F238E27FC236}">
                <a16:creationId xmlns:a16="http://schemas.microsoft.com/office/drawing/2014/main" id="{D308BC4E-A715-6F49-A533-1E914FFD3D44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005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9991" tIns="46796" rIns="89991" bIns="46796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290441440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>
            <a:extLst>
              <a:ext uri="{FF2B5EF4-FFF2-40B4-BE49-F238E27FC236}">
                <a16:creationId xmlns:a16="http://schemas.microsoft.com/office/drawing/2014/main" id="{4A1B1A47-92D2-814D-8F62-8EF447F3C0E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50D2523-5292-E647-89A7-DD8A11036E99}" type="slidenum">
              <a:rPr lang="it-IT" altLang="it-IT" smtClean="0"/>
              <a:pPr>
                <a:spcBef>
                  <a:spcPct val="0"/>
                </a:spcBef>
              </a:pPr>
              <a:t>27</a:t>
            </a:fld>
            <a:endParaRPr lang="it-IT" altLang="it-IT"/>
          </a:p>
        </p:txBody>
      </p:sp>
      <p:sp>
        <p:nvSpPr>
          <p:cNvPr id="27651" name="Rectangle 11">
            <a:extLst>
              <a:ext uri="{FF2B5EF4-FFF2-40B4-BE49-F238E27FC236}">
                <a16:creationId xmlns:a16="http://schemas.microsoft.com/office/drawing/2014/main" id="{182312B7-A2FD-3B4A-A3DC-79C958CEC2C1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4613" y="8685213"/>
            <a:ext cx="2963862" cy="449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89991" tIns="46796" rIns="89991" bIns="46796" anchor="b"/>
          <a:lstStyle>
            <a:lvl1pPr defTabSz="449263">
              <a:spcBef>
                <a:spcPct val="30000"/>
              </a:spcBef>
              <a:tabLst>
                <a:tab pos="0" algn="l"/>
                <a:tab pos="446088" algn="l"/>
                <a:tab pos="895350" algn="l"/>
                <a:tab pos="1346200" algn="l"/>
                <a:tab pos="1793875" algn="l"/>
                <a:tab pos="2244725" algn="l"/>
                <a:tab pos="2692400" algn="l"/>
                <a:tab pos="3143250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8088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449263">
              <a:spcBef>
                <a:spcPct val="30000"/>
              </a:spcBef>
              <a:tabLst>
                <a:tab pos="0" algn="l"/>
                <a:tab pos="446088" algn="l"/>
                <a:tab pos="895350" algn="l"/>
                <a:tab pos="1346200" algn="l"/>
                <a:tab pos="1793875" algn="l"/>
                <a:tab pos="2244725" algn="l"/>
                <a:tab pos="2692400" algn="l"/>
                <a:tab pos="3143250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8088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449263">
              <a:spcBef>
                <a:spcPct val="30000"/>
              </a:spcBef>
              <a:tabLst>
                <a:tab pos="0" algn="l"/>
                <a:tab pos="446088" algn="l"/>
                <a:tab pos="895350" algn="l"/>
                <a:tab pos="1346200" algn="l"/>
                <a:tab pos="1793875" algn="l"/>
                <a:tab pos="2244725" algn="l"/>
                <a:tab pos="2692400" algn="l"/>
                <a:tab pos="3143250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8088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449263">
              <a:spcBef>
                <a:spcPct val="30000"/>
              </a:spcBef>
              <a:tabLst>
                <a:tab pos="0" algn="l"/>
                <a:tab pos="446088" algn="l"/>
                <a:tab pos="895350" algn="l"/>
                <a:tab pos="1346200" algn="l"/>
                <a:tab pos="1793875" algn="l"/>
                <a:tab pos="2244725" algn="l"/>
                <a:tab pos="2692400" algn="l"/>
                <a:tab pos="3143250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8088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449263">
              <a:spcBef>
                <a:spcPct val="30000"/>
              </a:spcBef>
              <a:tabLst>
                <a:tab pos="0" algn="l"/>
                <a:tab pos="446088" algn="l"/>
                <a:tab pos="895350" algn="l"/>
                <a:tab pos="1346200" algn="l"/>
                <a:tab pos="1793875" algn="l"/>
                <a:tab pos="2244725" algn="l"/>
                <a:tab pos="2692400" algn="l"/>
                <a:tab pos="3143250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8088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446088" algn="l"/>
                <a:tab pos="895350" algn="l"/>
                <a:tab pos="1346200" algn="l"/>
                <a:tab pos="1793875" algn="l"/>
                <a:tab pos="2244725" algn="l"/>
                <a:tab pos="2692400" algn="l"/>
                <a:tab pos="3143250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8088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446088" algn="l"/>
                <a:tab pos="895350" algn="l"/>
                <a:tab pos="1346200" algn="l"/>
                <a:tab pos="1793875" algn="l"/>
                <a:tab pos="2244725" algn="l"/>
                <a:tab pos="2692400" algn="l"/>
                <a:tab pos="3143250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8088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446088" algn="l"/>
                <a:tab pos="895350" algn="l"/>
                <a:tab pos="1346200" algn="l"/>
                <a:tab pos="1793875" algn="l"/>
                <a:tab pos="2244725" algn="l"/>
                <a:tab pos="2692400" algn="l"/>
                <a:tab pos="3143250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8088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446088" algn="l"/>
                <a:tab pos="895350" algn="l"/>
                <a:tab pos="1346200" algn="l"/>
                <a:tab pos="1793875" algn="l"/>
                <a:tab pos="2244725" algn="l"/>
                <a:tab pos="2692400" algn="l"/>
                <a:tab pos="3143250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8088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>
                <a:srgbClr val="000000"/>
              </a:buClr>
            </a:pPr>
            <a:fld id="{8D36928A-5D31-EC41-A330-7B0E84F8900C}" type="slidenum">
              <a:rPr lang="en-GB" altLang="it-IT">
                <a:solidFill>
                  <a:srgbClr val="000000"/>
                </a:solidFill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  <a:buClr>
                  <a:srgbClr val="000000"/>
                </a:buClr>
              </a:pPr>
              <a:t>27</a:t>
            </a:fld>
            <a:endParaRPr lang="en-GB" altLang="it-IT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27652" name="Text Box 1">
            <a:extLst>
              <a:ext uri="{FF2B5EF4-FFF2-40B4-BE49-F238E27FC236}">
                <a16:creationId xmlns:a16="http://schemas.microsoft.com/office/drawing/2014/main" id="{7D19FE79-E810-A847-A317-1237A15EBA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685800"/>
            <a:ext cx="4568825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431" tIns="45716" rIns="91431" bIns="45716" anchor="ctr"/>
          <a:lstStyle>
            <a:lvl1pPr defTabSz="4492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4492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4492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4492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4492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71000"/>
              </a:lnSpc>
              <a:spcBef>
                <a:spcPct val="0"/>
              </a:spcBef>
              <a:buClr>
                <a:srgbClr val="000000"/>
              </a:buClr>
            </a:pPr>
            <a:endParaRPr lang="en-US" altLang="it-IT" sz="180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27653" name="Rectangle 2">
            <a:extLst>
              <a:ext uri="{FF2B5EF4-FFF2-40B4-BE49-F238E27FC236}">
                <a16:creationId xmlns:a16="http://schemas.microsoft.com/office/drawing/2014/main" id="{326FE44E-0CA1-AF4E-AE95-302FB042CF87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005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9991" tIns="46796" rIns="89991" bIns="46796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374134058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>
            <a:extLst>
              <a:ext uri="{FF2B5EF4-FFF2-40B4-BE49-F238E27FC236}">
                <a16:creationId xmlns:a16="http://schemas.microsoft.com/office/drawing/2014/main" id="{39AAEF58-2A0A-5A4A-8AC6-602A8F66C23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C760790-63C4-BD44-826D-F262812F630A}" type="slidenum">
              <a:rPr lang="it-IT" altLang="it-IT" smtClean="0"/>
              <a:pPr>
                <a:spcBef>
                  <a:spcPct val="0"/>
                </a:spcBef>
              </a:pPr>
              <a:t>31</a:t>
            </a:fld>
            <a:endParaRPr lang="it-IT" altLang="it-IT"/>
          </a:p>
        </p:txBody>
      </p:sp>
      <p:sp>
        <p:nvSpPr>
          <p:cNvPr id="32771" name="Rectangle 11">
            <a:extLst>
              <a:ext uri="{FF2B5EF4-FFF2-40B4-BE49-F238E27FC236}">
                <a16:creationId xmlns:a16="http://schemas.microsoft.com/office/drawing/2014/main" id="{17E8DA3E-20DD-C844-B426-75955DEE8384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4613" y="8685213"/>
            <a:ext cx="2963862" cy="449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89991" tIns="46796" rIns="89991" bIns="46796" anchor="b"/>
          <a:lstStyle>
            <a:lvl1pPr defTabSz="449263">
              <a:spcBef>
                <a:spcPct val="30000"/>
              </a:spcBef>
              <a:tabLst>
                <a:tab pos="0" algn="l"/>
                <a:tab pos="446088" algn="l"/>
                <a:tab pos="895350" algn="l"/>
                <a:tab pos="1346200" algn="l"/>
                <a:tab pos="1793875" algn="l"/>
                <a:tab pos="2244725" algn="l"/>
                <a:tab pos="2692400" algn="l"/>
                <a:tab pos="3143250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8088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449263">
              <a:spcBef>
                <a:spcPct val="30000"/>
              </a:spcBef>
              <a:tabLst>
                <a:tab pos="0" algn="l"/>
                <a:tab pos="446088" algn="l"/>
                <a:tab pos="895350" algn="l"/>
                <a:tab pos="1346200" algn="l"/>
                <a:tab pos="1793875" algn="l"/>
                <a:tab pos="2244725" algn="l"/>
                <a:tab pos="2692400" algn="l"/>
                <a:tab pos="3143250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8088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449263">
              <a:spcBef>
                <a:spcPct val="30000"/>
              </a:spcBef>
              <a:tabLst>
                <a:tab pos="0" algn="l"/>
                <a:tab pos="446088" algn="l"/>
                <a:tab pos="895350" algn="l"/>
                <a:tab pos="1346200" algn="l"/>
                <a:tab pos="1793875" algn="l"/>
                <a:tab pos="2244725" algn="l"/>
                <a:tab pos="2692400" algn="l"/>
                <a:tab pos="3143250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8088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449263">
              <a:spcBef>
                <a:spcPct val="30000"/>
              </a:spcBef>
              <a:tabLst>
                <a:tab pos="0" algn="l"/>
                <a:tab pos="446088" algn="l"/>
                <a:tab pos="895350" algn="l"/>
                <a:tab pos="1346200" algn="l"/>
                <a:tab pos="1793875" algn="l"/>
                <a:tab pos="2244725" algn="l"/>
                <a:tab pos="2692400" algn="l"/>
                <a:tab pos="3143250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8088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449263">
              <a:spcBef>
                <a:spcPct val="30000"/>
              </a:spcBef>
              <a:tabLst>
                <a:tab pos="0" algn="l"/>
                <a:tab pos="446088" algn="l"/>
                <a:tab pos="895350" algn="l"/>
                <a:tab pos="1346200" algn="l"/>
                <a:tab pos="1793875" algn="l"/>
                <a:tab pos="2244725" algn="l"/>
                <a:tab pos="2692400" algn="l"/>
                <a:tab pos="3143250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8088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446088" algn="l"/>
                <a:tab pos="895350" algn="l"/>
                <a:tab pos="1346200" algn="l"/>
                <a:tab pos="1793875" algn="l"/>
                <a:tab pos="2244725" algn="l"/>
                <a:tab pos="2692400" algn="l"/>
                <a:tab pos="3143250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8088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446088" algn="l"/>
                <a:tab pos="895350" algn="l"/>
                <a:tab pos="1346200" algn="l"/>
                <a:tab pos="1793875" algn="l"/>
                <a:tab pos="2244725" algn="l"/>
                <a:tab pos="2692400" algn="l"/>
                <a:tab pos="3143250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8088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446088" algn="l"/>
                <a:tab pos="895350" algn="l"/>
                <a:tab pos="1346200" algn="l"/>
                <a:tab pos="1793875" algn="l"/>
                <a:tab pos="2244725" algn="l"/>
                <a:tab pos="2692400" algn="l"/>
                <a:tab pos="3143250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8088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446088" algn="l"/>
                <a:tab pos="895350" algn="l"/>
                <a:tab pos="1346200" algn="l"/>
                <a:tab pos="1793875" algn="l"/>
                <a:tab pos="2244725" algn="l"/>
                <a:tab pos="2692400" algn="l"/>
                <a:tab pos="3143250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8088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>
                <a:srgbClr val="000000"/>
              </a:buClr>
            </a:pPr>
            <a:fld id="{86A48444-BE61-8044-AB99-73059A5379EF}" type="slidenum">
              <a:rPr lang="en-GB" altLang="it-IT">
                <a:solidFill>
                  <a:srgbClr val="000000"/>
                </a:solidFill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  <a:buClr>
                  <a:srgbClr val="000000"/>
                </a:buClr>
              </a:pPr>
              <a:t>31</a:t>
            </a:fld>
            <a:endParaRPr lang="en-GB" altLang="it-IT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32772" name="Rectangle 1">
            <a:extLst>
              <a:ext uri="{FF2B5EF4-FFF2-40B4-BE49-F238E27FC236}">
                <a16:creationId xmlns:a16="http://schemas.microsoft.com/office/drawing/2014/main" id="{42F3AC45-D334-AD4D-87D3-6A1F5DFA92E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39825" y="685800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3" name="Rectangle 2">
            <a:extLst>
              <a:ext uri="{FF2B5EF4-FFF2-40B4-BE49-F238E27FC236}">
                <a16:creationId xmlns:a16="http://schemas.microsoft.com/office/drawing/2014/main" id="{C132DE3A-6E02-3246-B773-391E50678B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0050" cy="40243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9991" tIns="46796" rIns="89991" bIns="46796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42570952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>
            <a:extLst>
              <a:ext uri="{FF2B5EF4-FFF2-40B4-BE49-F238E27FC236}">
                <a16:creationId xmlns:a16="http://schemas.microsoft.com/office/drawing/2014/main" id="{184F2C4E-6494-764A-9489-5FE52D6039C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A510026-B5D0-C44A-ACD7-E4EB9B3E27B7}" type="slidenum">
              <a:rPr lang="it-IT" altLang="it-IT"/>
              <a:pPr>
                <a:spcBef>
                  <a:spcPct val="0"/>
                </a:spcBef>
              </a:pPr>
              <a:t>5</a:t>
            </a:fld>
            <a:endParaRPr lang="it-IT" altLang="it-IT"/>
          </a:p>
        </p:txBody>
      </p:sp>
      <p:sp>
        <p:nvSpPr>
          <p:cNvPr id="13315" name="Text Box 2">
            <a:extLst>
              <a:ext uri="{FF2B5EF4-FFF2-40B4-BE49-F238E27FC236}">
                <a16:creationId xmlns:a16="http://schemas.microsoft.com/office/drawing/2014/main" id="{1B568FC8-1F3E-CD4E-B8FF-F0D2BF431E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84408" tIns="42204" rIns="84408" bIns="42204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en-US" altLang="it-IT" sz="1800">
              <a:latin typeface="Arial" panose="020B0604020202020204" pitchFamily="34" charset="0"/>
            </a:endParaRPr>
          </a:p>
        </p:txBody>
      </p:sp>
      <p:sp>
        <p:nvSpPr>
          <p:cNvPr id="13316" name="Rectangle 3">
            <a:extLst>
              <a:ext uri="{FF2B5EF4-FFF2-40B4-BE49-F238E27FC236}">
                <a16:creationId xmlns:a16="http://schemas.microsoft.com/office/drawing/2014/main" id="{A6E28118-4FD1-EB49-9CB5-FE2C7670A2CA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3225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14195402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>
            <a:extLst>
              <a:ext uri="{FF2B5EF4-FFF2-40B4-BE49-F238E27FC236}">
                <a16:creationId xmlns:a16="http://schemas.microsoft.com/office/drawing/2014/main" id="{D783498B-45A9-6741-BF62-51386B0F889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D5050E1-E1C0-5F46-A520-93B473AEA062}" type="slidenum">
              <a:rPr lang="it-IT" altLang="it-IT"/>
              <a:pPr>
                <a:spcBef>
                  <a:spcPct val="0"/>
                </a:spcBef>
              </a:pPr>
              <a:t>6</a:t>
            </a:fld>
            <a:endParaRPr lang="it-IT" altLang="it-IT"/>
          </a:p>
        </p:txBody>
      </p:sp>
      <p:sp>
        <p:nvSpPr>
          <p:cNvPr id="15363" name="Text Box 2">
            <a:extLst>
              <a:ext uri="{FF2B5EF4-FFF2-40B4-BE49-F238E27FC236}">
                <a16:creationId xmlns:a16="http://schemas.microsoft.com/office/drawing/2014/main" id="{384AE814-14A5-F649-9930-69BF290753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84408" tIns="42204" rIns="84408" bIns="42204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en-US" altLang="it-IT" sz="1800">
              <a:latin typeface="Arial" panose="020B0604020202020204" pitchFamily="34" charset="0"/>
            </a:endParaRPr>
          </a:p>
        </p:txBody>
      </p:sp>
      <p:sp>
        <p:nvSpPr>
          <p:cNvPr id="15364" name="Rectangle 3">
            <a:extLst>
              <a:ext uri="{FF2B5EF4-FFF2-40B4-BE49-F238E27FC236}">
                <a16:creationId xmlns:a16="http://schemas.microsoft.com/office/drawing/2014/main" id="{6FD5412E-3189-7046-BF76-19DD7ACD6569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3225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12563476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>
            <a:extLst>
              <a:ext uri="{FF2B5EF4-FFF2-40B4-BE49-F238E27FC236}">
                <a16:creationId xmlns:a16="http://schemas.microsoft.com/office/drawing/2014/main" id="{F4EEC280-7159-1E45-9F23-349837279C3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D5E7FE1-40AD-7541-8CE5-CA167831D42B}" type="slidenum">
              <a:rPr lang="it-IT" altLang="it-IT"/>
              <a:pPr>
                <a:spcBef>
                  <a:spcPct val="0"/>
                </a:spcBef>
              </a:pPr>
              <a:t>7</a:t>
            </a:fld>
            <a:endParaRPr lang="it-IT" altLang="it-IT"/>
          </a:p>
        </p:txBody>
      </p:sp>
      <p:sp>
        <p:nvSpPr>
          <p:cNvPr id="17411" name="Text Box 2">
            <a:extLst>
              <a:ext uri="{FF2B5EF4-FFF2-40B4-BE49-F238E27FC236}">
                <a16:creationId xmlns:a16="http://schemas.microsoft.com/office/drawing/2014/main" id="{5F478ECB-FF2B-4D45-9971-C8E13822AF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84408" tIns="42204" rIns="84408" bIns="42204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en-US" altLang="it-IT" sz="1800">
              <a:latin typeface="Arial" panose="020B0604020202020204" pitchFamily="34" charset="0"/>
            </a:endParaRPr>
          </a:p>
        </p:txBody>
      </p:sp>
      <p:sp>
        <p:nvSpPr>
          <p:cNvPr id="17412" name="Rectangle 3">
            <a:extLst>
              <a:ext uri="{FF2B5EF4-FFF2-40B4-BE49-F238E27FC236}">
                <a16:creationId xmlns:a16="http://schemas.microsoft.com/office/drawing/2014/main" id="{CB9792C6-E773-204E-B92E-EBFAF2B2DF7A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3225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292307307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>
            <a:extLst>
              <a:ext uri="{FF2B5EF4-FFF2-40B4-BE49-F238E27FC236}">
                <a16:creationId xmlns:a16="http://schemas.microsoft.com/office/drawing/2014/main" id="{F76B68C9-B833-7444-9450-2E9F666C5A0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287073A-2662-1A41-B51F-12FD1C1CE91E}" type="slidenum">
              <a:rPr lang="it-IT" altLang="it-IT"/>
              <a:pPr>
                <a:spcBef>
                  <a:spcPct val="0"/>
                </a:spcBef>
              </a:pPr>
              <a:t>8</a:t>
            </a:fld>
            <a:endParaRPr lang="it-IT" altLang="it-IT"/>
          </a:p>
        </p:txBody>
      </p:sp>
      <p:sp>
        <p:nvSpPr>
          <p:cNvPr id="19459" name="Text Box 2">
            <a:extLst>
              <a:ext uri="{FF2B5EF4-FFF2-40B4-BE49-F238E27FC236}">
                <a16:creationId xmlns:a16="http://schemas.microsoft.com/office/drawing/2014/main" id="{E910EA75-6935-564A-8AA8-6FE31B8C4B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84408" tIns="42204" rIns="84408" bIns="42204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en-US" altLang="it-IT" sz="1800">
              <a:latin typeface="Arial" panose="020B0604020202020204" pitchFamily="34" charset="0"/>
            </a:endParaRPr>
          </a:p>
        </p:txBody>
      </p:sp>
      <p:sp>
        <p:nvSpPr>
          <p:cNvPr id="19460" name="Rectangle 3">
            <a:extLst>
              <a:ext uri="{FF2B5EF4-FFF2-40B4-BE49-F238E27FC236}">
                <a16:creationId xmlns:a16="http://schemas.microsoft.com/office/drawing/2014/main" id="{7C67E82D-727F-044A-B4F4-EBB2757F5826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3225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32458956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>
            <a:extLst>
              <a:ext uri="{FF2B5EF4-FFF2-40B4-BE49-F238E27FC236}">
                <a16:creationId xmlns:a16="http://schemas.microsoft.com/office/drawing/2014/main" id="{E421F71F-F4EF-A24C-8DEA-360545F3D8E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BBA77EB-B80C-B24B-8792-6DC5DC7AF849}" type="slidenum">
              <a:rPr lang="it-IT" altLang="it-IT"/>
              <a:pPr>
                <a:spcBef>
                  <a:spcPct val="0"/>
                </a:spcBef>
              </a:pPr>
              <a:t>9</a:t>
            </a:fld>
            <a:endParaRPr lang="it-IT" altLang="it-IT"/>
          </a:p>
        </p:txBody>
      </p:sp>
      <p:sp>
        <p:nvSpPr>
          <p:cNvPr id="21507" name="Text Box 2">
            <a:extLst>
              <a:ext uri="{FF2B5EF4-FFF2-40B4-BE49-F238E27FC236}">
                <a16:creationId xmlns:a16="http://schemas.microsoft.com/office/drawing/2014/main" id="{F4C0BDEB-8603-914D-A65E-782603499C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84408" tIns="42204" rIns="84408" bIns="42204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en-US" altLang="it-IT" sz="1800">
              <a:latin typeface="Arial" panose="020B0604020202020204" pitchFamily="34" charset="0"/>
            </a:endParaRPr>
          </a:p>
        </p:txBody>
      </p:sp>
      <p:sp>
        <p:nvSpPr>
          <p:cNvPr id="21508" name="Rectangle 3">
            <a:extLst>
              <a:ext uri="{FF2B5EF4-FFF2-40B4-BE49-F238E27FC236}">
                <a16:creationId xmlns:a16="http://schemas.microsoft.com/office/drawing/2014/main" id="{DD74934E-A689-0045-B8DE-FEE1D225FAFE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3225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336548455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>
            <a:extLst>
              <a:ext uri="{FF2B5EF4-FFF2-40B4-BE49-F238E27FC236}">
                <a16:creationId xmlns:a16="http://schemas.microsoft.com/office/drawing/2014/main" id="{FBEC7180-9702-6746-912E-BD8D44EE014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2D5CB6B-8280-374B-B798-B3628779F46E}" type="slidenum">
              <a:rPr lang="it-IT" altLang="it-IT"/>
              <a:pPr>
                <a:spcBef>
                  <a:spcPct val="0"/>
                </a:spcBef>
              </a:pPr>
              <a:t>10</a:t>
            </a:fld>
            <a:endParaRPr lang="it-IT" altLang="it-IT"/>
          </a:p>
        </p:txBody>
      </p:sp>
      <p:sp>
        <p:nvSpPr>
          <p:cNvPr id="23555" name="Text Box 2">
            <a:extLst>
              <a:ext uri="{FF2B5EF4-FFF2-40B4-BE49-F238E27FC236}">
                <a16:creationId xmlns:a16="http://schemas.microsoft.com/office/drawing/2014/main" id="{CD08A632-02A7-5143-A911-11C9D5B5AC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84408" tIns="42204" rIns="84408" bIns="42204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en-US" altLang="it-IT" sz="1800">
              <a:latin typeface="Arial" panose="020B0604020202020204" pitchFamily="34" charset="0"/>
            </a:endParaRPr>
          </a:p>
        </p:txBody>
      </p:sp>
      <p:sp>
        <p:nvSpPr>
          <p:cNvPr id="23556" name="Rectangle 3">
            <a:extLst>
              <a:ext uri="{FF2B5EF4-FFF2-40B4-BE49-F238E27FC236}">
                <a16:creationId xmlns:a16="http://schemas.microsoft.com/office/drawing/2014/main" id="{EFF644F4-D8B7-3648-B19F-CDB2B627440D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3225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409354097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>
            <a:extLst>
              <a:ext uri="{FF2B5EF4-FFF2-40B4-BE49-F238E27FC236}">
                <a16:creationId xmlns:a16="http://schemas.microsoft.com/office/drawing/2014/main" id="{AC259B19-A0E8-AC45-93BD-A5989ACEFAC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9BC9B14-E30C-704E-9E2A-3F7C48BD955A}" type="slidenum">
              <a:rPr lang="it-IT" altLang="it-IT"/>
              <a:pPr>
                <a:spcBef>
                  <a:spcPct val="0"/>
                </a:spcBef>
              </a:pPr>
              <a:t>11</a:t>
            </a:fld>
            <a:endParaRPr lang="it-IT" altLang="it-IT"/>
          </a:p>
        </p:txBody>
      </p:sp>
      <p:sp>
        <p:nvSpPr>
          <p:cNvPr id="25603" name="Text Box 2">
            <a:extLst>
              <a:ext uri="{FF2B5EF4-FFF2-40B4-BE49-F238E27FC236}">
                <a16:creationId xmlns:a16="http://schemas.microsoft.com/office/drawing/2014/main" id="{A55BABAD-9A07-C542-B9E7-4D412B6630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84408" tIns="42204" rIns="84408" bIns="42204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en-US" altLang="it-IT" sz="1800">
              <a:latin typeface="Arial" panose="020B0604020202020204" pitchFamily="34" charset="0"/>
            </a:endParaRPr>
          </a:p>
        </p:txBody>
      </p:sp>
      <p:sp>
        <p:nvSpPr>
          <p:cNvPr id="25604" name="Rectangle 3">
            <a:extLst>
              <a:ext uri="{FF2B5EF4-FFF2-40B4-BE49-F238E27FC236}">
                <a16:creationId xmlns:a16="http://schemas.microsoft.com/office/drawing/2014/main" id="{170F7089-90D8-1D43-8E95-A0DB6C0B1815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3225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25715392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COPERT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esto 2"/>
          <p:cNvSpPr>
            <a:spLocks noGrp="1"/>
          </p:cNvSpPr>
          <p:nvPr>
            <p:ph type="body" sz="quarter" idx="10" hasCustomPrompt="1"/>
          </p:nvPr>
        </p:nvSpPr>
        <p:spPr>
          <a:xfrm>
            <a:off x="3563888" y="548680"/>
            <a:ext cx="5185023" cy="4536504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sz="3600" b="1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/>
              <a:t>Fare clic per inserire </a:t>
            </a:r>
          </a:p>
          <a:p>
            <a:pPr lvl="0"/>
            <a:r>
              <a:rPr lang="it-IT" dirty="0"/>
              <a:t>il titolo della presentazione</a:t>
            </a:r>
          </a:p>
        </p:txBody>
      </p:sp>
      <p:sp>
        <p:nvSpPr>
          <p:cNvPr id="6" name="Segnaposto testo 5"/>
          <p:cNvSpPr>
            <a:spLocks noGrp="1"/>
          </p:cNvSpPr>
          <p:nvPr>
            <p:ph type="body" sz="quarter" idx="11" hasCustomPrompt="1"/>
          </p:nvPr>
        </p:nvSpPr>
        <p:spPr>
          <a:xfrm>
            <a:off x="3563938" y="5379814"/>
            <a:ext cx="5256212" cy="4254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1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/>
              <a:t>Nome Cognome</a:t>
            </a:r>
          </a:p>
        </p:txBody>
      </p:sp>
      <p:sp>
        <p:nvSpPr>
          <p:cNvPr id="8" name="Segnaposto testo 7"/>
          <p:cNvSpPr>
            <a:spLocks noGrp="1"/>
          </p:cNvSpPr>
          <p:nvPr>
            <p:ph type="body" sz="quarter" idx="12" hasCustomPrompt="1"/>
          </p:nvPr>
        </p:nvSpPr>
        <p:spPr>
          <a:xfrm>
            <a:off x="3563938" y="5877942"/>
            <a:ext cx="5329237" cy="79141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aseline="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/>
              <a:t>Dipartimento/Struttura </a:t>
            </a:r>
            <a:r>
              <a:rPr lang="it-IT" dirty="0" err="1"/>
              <a:t>xxxxxx</a:t>
            </a:r>
            <a:r>
              <a:rPr lang="it-IT" dirty="0"/>
              <a:t> </a:t>
            </a:r>
            <a:r>
              <a:rPr lang="it-IT" dirty="0" err="1"/>
              <a:t>xxxxxxxxxxxx</a:t>
            </a:r>
            <a:r>
              <a:rPr lang="it-IT" dirty="0"/>
              <a:t> </a:t>
            </a:r>
            <a:r>
              <a:rPr lang="it-IT" dirty="0" err="1"/>
              <a:t>xxxxxxxx</a:t>
            </a:r>
            <a:r>
              <a:rPr lang="it-IT" dirty="0"/>
              <a:t> </a:t>
            </a:r>
            <a:r>
              <a:rPr lang="it-IT" dirty="0" err="1"/>
              <a:t>xxxxx</a:t>
            </a:r>
            <a:r>
              <a:rPr lang="it-IT" dirty="0"/>
              <a:t> </a:t>
            </a:r>
            <a:r>
              <a:rPr lang="it-IT" dirty="0" err="1"/>
              <a:t>xxxxxxxxxxxxxxxxxxx</a:t>
            </a:r>
            <a:r>
              <a:rPr lang="it-IT" dirty="0"/>
              <a:t> </a:t>
            </a:r>
            <a:r>
              <a:rPr lang="it-IT" dirty="0" err="1"/>
              <a:t>xxxxx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667256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con punto ele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egnaposto testo 7"/>
          <p:cNvSpPr>
            <a:spLocks noGrp="1"/>
          </p:cNvSpPr>
          <p:nvPr>
            <p:ph type="body" sz="quarter" idx="11" hasCustomPrompt="1"/>
          </p:nvPr>
        </p:nvSpPr>
        <p:spPr>
          <a:xfrm>
            <a:off x="395288" y="1412875"/>
            <a:ext cx="8424862" cy="431949"/>
          </a:xfrm>
          <a:prstGeom prst="rect">
            <a:avLst/>
          </a:prstGeo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1800" baseline="0"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/>
              <a:t>Fare clic per modificare il testo</a:t>
            </a:r>
          </a:p>
        </p:txBody>
      </p:sp>
      <p:sp>
        <p:nvSpPr>
          <p:cNvPr id="10" name="Segnaposto testo 9"/>
          <p:cNvSpPr>
            <a:spLocks noGrp="1"/>
          </p:cNvSpPr>
          <p:nvPr>
            <p:ph type="body" sz="quarter" idx="12" hasCustomPrompt="1"/>
          </p:nvPr>
        </p:nvSpPr>
        <p:spPr>
          <a:xfrm>
            <a:off x="395288" y="1989138"/>
            <a:ext cx="8424862" cy="3960812"/>
          </a:xfrm>
          <a:prstGeom prst="rect">
            <a:avLst/>
          </a:prstGeom>
        </p:spPr>
        <p:txBody>
          <a:bodyPr/>
          <a:lstStyle>
            <a:lvl1pPr marL="285750" indent="-285750">
              <a:buFont typeface="Wingdings" panose="05000000000000000000" pitchFamily="2" charset="2"/>
              <a:buChar char="§"/>
              <a:defRPr sz="1800" baseline="0">
                <a:latin typeface="Century Gothic" panose="020B0502020202020204" pitchFamily="34" charset="0"/>
              </a:defRPr>
            </a:lvl1pPr>
            <a:lvl2pPr marL="742950" indent="-285750">
              <a:buFont typeface="Wingdings" panose="05000000000000000000" pitchFamily="2" charset="2"/>
              <a:buChar char="§"/>
              <a:defRPr sz="1800">
                <a:latin typeface="Century Gothic" panose="020B0502020202020204" pitchFamily="34" charset="0"/>
              </a:defRPr>
            </a:lvl2pPr>
          </a:lstStyle>
          <a:p>
            <a:pPr lvl="1"/>
            <a:r>
              <a:rPr lang="it-IT" dirty="0"/>
              <a:t>Fare clic per modificare il punto elenco uno</a:t>
            </a:r>
          </a:p>
          <a:p>
            <a:pPr lvl="1"/>
            <a:r>
              <a:rPr lang="it-IT" dirty="0"/>
              <a:t>Fare clic per modificare il punto elenco due</a:t>
            </a:r>
          </a:p>
          <a:p>
            <a:pPr lvl="1"/>
            <a:r>
              <a:rPr lang="it-IT" dirty="0"/>
              <a:t>Fare clic per modificare il punto elenco tre</a:t>
            </a:r>
          </a:p>
          <a:p>
            <a:pPr lvl="1"/>
            <a:r>
              <a:rPr lang="it-IT" dirty="0"/>
              <a:t>Fare clic per modificare il punto elenco quattro</a:t>
            </a:r>
          </a:p>
        </p:txBody>
      </p:sp>
      <p:sp>
        <p:nvSpPr>
          <p:cNvPr id="16" name="Segnaposto testo 7"/>
          <p:cNvSpPr>
            <a:spLocks noGrp="1"/>
          </p:cNvSpPr>
          <p:nvPr>
            <p:ph type="body" sz="quarter" idx="10" hasCustomPrompt="1"/>
          </p:nvPr>
        </p:nvSpPr>
        <p:spPr>
          <a:xfrm>
            <a:off x="395288" y="476673"/>
            <a:ext cx="8424862" cy="648071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2200"/>
              </a:lnSpc>
              <a:buNone/>
              <a:defRPr sz="2400" b="1">
                <a:solidFill>
                  <a:srgbClr val="BD2B0B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/>
              <a:t>Fare clic per modificare il titolo della diapositiva</a:t>
            </a:r>
          </a:p>
        </p:txBody>
      </p:sp>
    </p:spTree>
    <p:extLst>
      <p:ext uri="{BB962C8B-B14F-4D97-AF65-F5344CB8AC3E}">
        <p14:creationId xmlns:p14="http://schemas.microsoft.com/office/powerpoint/2010/main" val="30438535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sempli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testo 7"/>
          <p:cNvSpPr>
            <a:spLocks noGrp="1"/>
          </p:cNvSpPr>
          <p:nvPr>
            <p:ph type="body" sz="quarter" idx="10" hasCustomPrompt="1"/>
          </p:nvPr>
        </p:nvSpPr>
        <p:spPr>
          <a:xfrm>
            <a:off x="395288" y="476673"/>
            <a:ext cx="8424862" cy="648071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2200"/>
              </a:lnSpc>
              <a:buNone/>
              <a:defRPr sz="2400" b="1">
                <a:solidFill>
                  <a:srgbClr val="BD2B0B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/>
              <a:t>Fare clic per modificare il titolo della diapositiva</a:t>
            </a:r>
          </a:p>
        </p:txBody>
      </p:sp>
      <p:sp>
        <p:nvSpPr>
          <p:cNvPr id="9" name="Segnaposto testo 7"/>
          <p:cNvSpPr>
            <a:spLocks noGrp="1"/>
          </p:cNvSpPr>
          <p:nvPr>
            <p:ph type="body" sz="quarter" idx="11" hasCustomPrompt="1"/>
          </p:nvPr>
        </p:nvSpPr>
        <p:spPr>
          <a:xfrm>
            <a:off x="395288" y="1412875"/>
            <a:ext cx="8424862" cy="4608413"/>
          </a:xfrm>
          <a:prstGeom prst="rect">
            <a:avLst/>
          </a:prstGeo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1800" baseline="0"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/>
              <a:t>Fare clic per modificare il testo</a:t>
            </a:r>
          </a:p>
        </p:txBody>
      </p:sp>
    </p:spTree>
    <p:extLst>
      <p:ext uri="{BB962C8B-B14F-4D97-AF65-F5344CB8AC3E}">
        <p14:creationId xmlns:p14="http://schemas.microsoft.com/office/powerpoint/2010/main" val="34181576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con grafi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egnaposto grafico 8"/>
          <p:cNvSpPr>
            <a:spLocks noGrp="1"/>
          </p:cNvSpPr>
          <p:nvPr>
            <p:ph type="chart" sz="quarter" idx="10" hasCustomPrompt="1"/>
          </p:nvPr>
        </p:nvSpPr>
        <p:spPr>
          <a:xfrm>
            <a:off x="683269" y="2781300"/>
            <a:ext cx="7777163" cy="30241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aseline="0">
                <a:latin typeface="Century Gothic" panose="020B0502020202020204" pitchFamily="34" charset="0"/>
              </a:defRPr>
            </a:lvl1pPr>
          </a:lstStyle>
          <a:p>
            <a:r>
              <a:rPr lang="it-IT" dirty="0"/>
              <a:t>Fare clic sull’icona per inserire un grafico</a:t>
            </a:r>
          </a:p>
        </p:txBody>
      </p:sp>
      <p:sp>
        <p:nvSpPr>
          <p:cNvPr id="11" name="Segnaposto testo 7"/>
          <p:cNvSpPr>
            <a:spLocks noGrp="1"/>
          </p:cNvSpPr>
          <p:nvPr>
            <p:ph type="body" sz="quarter" idx="12" hasCustomPrompt="1"/>
          </p:nvPr>
        </p:nvSpPr>
        <p:spPr>
          <a:xfrm>
            <a:off x="395288" y="1412875"/>
            <a:ext cx="8424862" cy="431949"/>
          </a:xfrm>
          <a:prstGeom prst="rect">
            <a:avLst/>
          </a:prstGeo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1800" baseline="0"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/>
              <a:t>Fare clic per modificare il testo</a:t>
            </a:r>
          </a:p>
        </p:txBody>
      </p:sp>
      <p:sp>
        <p:nvSpPr>
          <p:cNvPr id="6" name="Segnaposto testo 7"/>
          <p:cNvSpPr>
            <a:spLocks noGrp="1"/>
          </p:cNvSpPr>
          <p:nvPr>
            <p:ph type="body" sz="quarter" idx="13" hasCustomPrompt="1"/>
          </p:nvPr>
        </p:nvSpPr>
        <p:spPr>
          <a:xfrm>
            <a:off x="395288" y="476673"/>
            <a:ext cx="8424862" cy="648071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2200"/>
              </a:lnSpc>
              <a:buNone/>
              <a:defRPr sz="2400" b="1">
                <a:solidFill>
                  <a:srgbClr val="BD2B0B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/>
              <a:t>Fare clic per modificare il titolo della diapositiva</a:t>
            </a:r>
          </a:p>
        </p:txBody>
      </p:sp>
    </p:spTree>
    <p:extLst>
      <p:ext uri="{BB962C8B-B14F-4D97-AF65-F5344CB8AC3E}">
        <p14:creationId xmlns:p14="http://schemas.microsoft.com/office/powerpoint/2010/main" val="5558334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con immag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egnaposto immagine 10"/>
          <p:cNvSpPr>
            <a:spLocks noGrp="1"/>
          </p:cNvSpPr>
          <p:nvPr>
            <p:ph type="pic" sz="quarter" idx="10" hasCustomPrompt="1"/>
          </p:nvPr>
        </p:nvSpPr>
        <p:spPr>
          <a:xfrm>
            <a:off x="1150937" y="1700808"/>
            <a:ext cx="6842125" cy="41052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latin typeface="Century Gothic" panose="020B0502020202020204" pitchFamily="34" charset="0"/>
              </a:defRPr>
            </a:lvl1pPr>
          </a:lstStyle>
          <a:p>
            <a:r>
              <a:rPr lang="it-IT" dirty="0"/>
              <a:t>Fare clic sull’icona per inserire un’immagine</a:t>
            </a:r>
          </a:p>
        </p:txBody>
      </p:sp>
      <p:sp>
        <p:nvSpPr>
          <p:cNvPr id="5" name="Segnaposto testo 7"/>
          <p:cNvSpPr>
            <a:spLocks noGrp="1"/>
          </p:cNvSpPr>
          <p:nvPr>
            <p:ph type="body" sz="quarter" idx="11" hasCustomPrompt="1"/>
          </p:nvPr>
        </p:nvSpPr>
        <p:spPr>
          <a:xfrm>
            <a:off x="395288" y="476673"/>
            <a:ext cx="8424862" cy="648071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2200"/>
              </a:lnSpc>
              <a:buNone/>
              <a:defRPr sz="2400" b="1">
                <a:solidFill>
                  <a:srgbClr val="BD2B0B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/>
              <a:t>Fare clic per modificare il titolo della diapositiva</a:t>
            </a:r>
          </a:p>
        </p:txBody>
      </p:sp>
    </p:spTree>
    <p:extLst>
      <p:ext uri="{BB962C8B-B14F-4D97-AF65-F5344CB8AC3E}">
        <p14:creationId xmlns:p14="http://schemas.microsoft.com/office/powerpoint/2010/main" val="39702583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3">
            <a:extLst>
              <a:ext uri="{FF2B5EF4-FFF2-40B4-BE49-F238E27FC236}">
                <a16:creationId xmlns:a16="http://schemas.microsoft.com/office/drawing/2014/main" id="{6CF87D32-A7A2-A04D-8FF3-5D0E157507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BC4372-9343-474F-A280-BFA57A808688}" type="datetime1">
              <a:rPr lang="it-IT"/>
              <a:pPr>
                <a:defRPr/>
              </a:pPr>
              <a:t>11/10/22</a:t>
            </a:fld>
            <a:endParaRPr lang="en-US"/>
          </a:p>
        </p:txBody>
      </p:sp>
      <p:sp>
        <p:nvSpPr>
          <p:cNvPr id="3" name="Segnaposto piè di pagina 4">
            <a:extLst>
              <a:ext uri="{FF2B5EF4-FFF2-40B4-BE49-F238E27FC236}">
                <a16:creationId xmlns:a16="http://schemas.microsoft.com/office/drawing/2014/main" id="{C2AC1C8A-F654-F34C-B979-461BE49776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Luca Verzichelli        Sistema Politico Italiano</a:t>
            </a:r>
            <a:endParaRPr lang="en-US"/>
          </a:p>
        </p:txBody>
      </p:sp>
      <p:sp>
        <p:nvSpPr>
          <p:cNvPr id="4" name="Segnaposto numero diapositiva 5">
            <a:extLst>
              <a:ext uri="{FF2B5EF4-FFF2-40B4-BE49-F238E27FC236}">
                <a16:creationId xmlns:a16="http://schemas.microsoft.com/office/drawing/2014/main" id="{28D60F91-90C1-FF45-8D94-4A1E2343C6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1103AF-2F2C-2C49-BC85-841D6178AAC0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7720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7" name="Titol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4" name="Segnaposto numero diapositiva 8">
            <a:extLst>
              <a:ext uri="{FF2B5EF4-FFF2-40B4-BE49-F238E27FC236}">
                <a16:creationId xmlns:a16="http://schemas.microsoft.com/office/drawing/2014/main" id="{8076E647-2D79-714C-AE49-5E45E9217DC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84CDF69-D065-A447-A52A-5E3E5360E900}" type="slidenum">
              <a:rPr lang="en-US"/>
              <a:pPr>
                <a:defRPr/>
              </a:pPr>
              <a:t>‹N›</a:t>
            </a:fld>
            <a:endParaRPr lang="en-US"/>
          </a:p>
        </p:txBody>
      </p:sp>
      <p:sp>
        <p:nvSpPr>
          <p:cNvPr id="5" name="Segnaposto piè di pagina 9">
            <a:extLst>
              <a:ext uri="{FF2B5EF4-FFF2-40B4-BE49-F238E27FC236}">
                <a16:creationId xmlns:a16="http://schemas.microsoft.com/office/drawing/2014/main" id="{5B41976D-9A2B-6045-9FB4-292ACC2664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286500"/>
            <a:ext cx="6019800" cy="4349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Luca Verzichelli        Sistema Politico Italiano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738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CHIUSUR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egnaposto testo 7"/>
          <p:cNvSpPr>
            <a:spLocks noGrp="1"/>
          </p:cNvSpPr>
          <p:nvPr>
            <p:ph type="body" sz="quarter" idx="10" hasCustomPrompt="1"/>
          </p:nvPr>
        </p:nvSpPr>
        <p:spPr>
          <a:xfrm>
            <a:off x="1115616" y="2780928"/>
            <a:ext cx="6912768" cy="432370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2000" b="1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/>
              <a:t>Nome Cognome</a:t>
            </a:r>
          </a:p>
        </p:txBody>
      </p:sp>
      <p:sp>
        <p:nvSpPr>
          <p:cNvPr id="13" name="Segnaposto testo 12"/>
          <p:cNvSpPr>
            <a:spLocks noGrp="1"/>
          </p:cNvSpPr>
          <p:nvPr>
            <p:ph type="body" sz="quarter" idx="11" hasCustomPrompt="1"/>
          </p:nvPr>
        </p:nvSpPr>
        <p:spPr>
          <a:xfrm>
            <a:off x="1079612" y="3573016"/>
            <a:ext cx="6984776" cy="936103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160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/>
              <a:t>Struttura</a:t>
            </a:r>
          </a:p>
        </p:txBody>
      </p:sp>
      <p:sp>
        <p:nvSpPr>
          <p:cNvPr id="16" name="Segnaposto testo 15"/>
          <p:cNvSpPr>
            <a:spLocks noGrp="1"/>
          </p:cNvSpPr>
          <p:nvPr>
            <p:ph type="body" sz="quarter" idx="12" hasCustomPrompt="1"/>
          </p:nvPr>
        </p:nvSpPr>
        <p:spPr>
          <a:xfrm>
            <a:off x="1042988" y="4725144"/>
            <a:ext cx="7058025" cy="1440160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1300" b="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/>
              <a:t>nome.cognome@unibo.it</a:t>
            </a:r>
          </a:p>
          <a:p>
            <a:pPr lvl="0"/>
            <a:r>
              <a:rPr lang="it-IT" dirty="0"/>
              <a:t>051 20 99982</a:t>
            </a:r>
          </a:p>
        </p:txBody>
      </p:sp>
    </p:spTree>
    <p:extLst>
      <p:ext uri="{BB962C8B-B14F-4D97-AF65-F5344CB8AC3E}">
        <p14:creationId xmlns:p14="http://schemas.microsoft.com/office/powerpoint/2010/main" val="4249450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4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5" Type="http://schemas.openxmlformats.org/officeDocument/2006/relationships/slideLayout" Target="../slideLayouts/slideLayout6.xml"/><Relationship Id="rId4" Type="http://schemas.openxmlformats.org/officeDocument/2006/relationships/slideLayout" Target="../slideLayouts/slideLayout5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tangolo 8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BD2B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0" name="Immagine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556792"/>
            <a:ext cx="2808312" cy="2808312"/>
          </a:xfrm>
          <a:prstGeom prst="rect">
            <a:avLst/>
          </a:prstGeom>
        </p:spPr>
      </p:pic>
      <p:cxnSp>
        <p:nvCxnSpPr>
          <p:cNvPr id="12" name="Connettore 1 11"/>
          <p:cNvCxnSpPr/>
          <p:nvPr userDrawn="1"/>
        </p:nvCxnSpPr>
        <p:spPr>
          <a:xfrm>
            <a:off x="3275856" y="188640"/>
            <a:ext cx="0" cy="6408712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136574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tangolo 7"/>
          <p:cNvSpPr/>
          <p:nvPr userDrawn="1"/>
        </p:nvSpPr>
        <p:spPr>
          <a:xfrm>
            <a:off x="6580262" y="6173407"/>
            <a:ext cx="2411760" cy="548680"/>
          </a:xfrm>
          <a:prstGeom prst="rect">
            <a:avLst/>
          </a:prstGeom>
          <a:solidFill>
            <a:srgbClr val="BD2B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9" name="Immagine 8"/>
          <p:cNvPicPr>
            <a:picLocks noChangeAspect="1"/>
          </p:cNvPicPr>
          <p:nvPr userDrawn="1"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26"/>
          <a:stretch/>
        </p:blipFill>
        <p:spPr>
          <a:xfrm>
            <a:off x="6782011" y="6182111"/>
            <a:ext cx="2008262" cy="531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0652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61" r:id="rId2"/>
    <p:sldLayoutId id="2147483667" r:id="rId3"/>
    <p:sldLayoutId id="2147483669" r:id="rId4"/>
    <p:sldLayoutId id="2147483677" r:id="rId5"/>
    <p:sldLayoutId id="2147483678" r:id="rId6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BD2B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8" name="Immagin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5886" y="620688"/>
            <a:ext cx="2052228" cy="2052228"/>
          </a:xfrm>
          <a:prstGeom prst="rect">
            <a:avLst/>
          </a:prstGeom>
        </p:spPr>
      </p:pic>
      <p:sp>
        <p:nvSpPr>
          <p:cNvPr id="9" name="CasellaDiTesto 8"/>
          <p:cNvSpPr txBox="1"/>
          <p:nvPr userDrawn="1"/>
        </p:nvSpPr>
        <p:spPr>
          <a:xfrm>
            <a:off x="3131840" y="6453336"/>
            <a:ext cx="28803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dirty="0">
                <a:solidFill>
                  <a:schemeClr val="bg1"/>
                </a:solidFill>
              </a:rPr>
              <a:t>www.unibo.it</a:t>
            </a:r>
          </a:p>
        </p:txBody>
      </p:sp>
    </p:spTree>
    <p:extLst>
      <p:ext uri="{BB962C8B-B14F-4D97-AF65-F5344CB8AC3E}">
        <p14:creationId xmlns:p14="http://schemas.microsoft.com/office/powerpoint/2010/main" val="1868398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sz="quarter" idx="10"/>
          </p:nvPr>
        </p:nvSpPr>
        <p:spPr>
          <a:xfrm>
            <a:off x="3563888" y="548680"/>
            <a:ext cx="5472608" cy="4536504"/>
          </a:xfrm>
        </p:spPr>
        <p:txBody>
          <a:bodyPr/>
          <a:lstStyle/>
          <a:p>
            <a:pPr algn="ctr"/>
            <a:r>
              <a:rPr lang="it-IT" sz="3200" dirty="0">
                <a:latin typeface="Garamond" panose="02020404030301010803" pitchFamily="18" charset="0"/>
              </a:rPr>
              <a:t>Lezione 4</a:t>
            </a:r>
          </a:p>
          <a:p>
            <a:pPr algn="ctr"/>
            <a:endParaRPr lang="it-IT" sz="3200" dirty="0">
              <a:latin typeface="Garamond" panose="02020404030301010803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it-IT" dirty="0">
                <a:solidFill>
                  <a:srgbClr val="FFFF00"/>
                </a:solidFill>
                <a:latin typeface="Garamond" panose="02020404030301010803" pitchFamily="18" charset="0"/>
              </a:rPr>
              <a:t>Governo Locale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it-IT" dirty="0">
                <a:solidFill>
                  <a:srgbClr val="FFFF00"/>
                </a:solidFill>
                <a:latin typeface="Garamond" panose="02020404030301010803" pitchFamily="18" charset="0"/>
              </a:rPr>
              <a:t>Pubblica amministrazione</a:t>
            </a:r>
          </a:p>
          <a:p>
            <a:pPr algn="ctr"/>
            <a:endParaRPr lang="it-IT" sz="3200" dirty="0">
              <a:latin typeface="Garamond" panose="02020404030301010803" pitchFamily="18" charset="0"/>
            </a:endParaRPr>
          </a:p>
          <a:p>
            <a:endParaRPr lang="it-IT" sz="4400" i="1" dirty="0">
              <a:solidFill>
                <a:srgbClr val="FFFF00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52304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egnaposto numero diapositiva 3">
            <a:extLst>
              <a:ext uri="{FF2B5EF4-FFF2-40B4-BE49-F238E27FC236}">
                <a16:creationId xmlns:a16="http://schemas.microsoft.com/office/drawing/2014/main" id="{2BB6A16A-196A-AD4E-94D8-4F77F87A09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457200" y="6356350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l">
              <a:spcBef>
                <a:spcPct val="0"/>
              </a:spcBef>
              <a:buFontTx/>
              <a:buNone/>
            </a:pPr>
            <a:fld id="{489F9518-F03B-834B-8831-089A93DD711C}" type="slidenum">
              <a:rPr lang="it-IT" altLang="it-IT" sz="1200">
                <a:solidFill>
                  <a:srgbClr val="898989"/>
                </a:solidFill>
              </a:rPr>
              <a:pPr algn="l">
                <a:spcBef>
                  <a:spcPct val="0"/>
                </a:spcBef>
                <a:buFontTx/>
                <a:buNone/>
              </a:pPr>
              <a:t>10</a:t>
            </a:fld>
            <a:endParaRPr lang="it-IT" altLang="it-IT" sz="1200">
              <a:solidFill>
                <a:srgbClr val="898989"/>
              </a:solidFill>
            </a:endParaRPr>
          </a:p>
        </p:txBody>
      </p:sp>
      <p:sp>
        <p:nvSpPr>
          <p:cNvPr id="22531" name="Rectangle 2">
            <a:extLst>
              <a:ext uri="{FF2B5EF4-FFF2-40B4-BE49-F238E27FC236}">
                <a16:creationId xmlns:a16="http://schemas.microsoft.com/office/drawing/2014/main" id="{33233444-A9A3-EC43-A6A2-A255CB71A2A8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0" y="-28575"/>
            <a:ext cx="9144000" cy="720725"/>
          </a:xfrm>
        </p:spPr>
        <p:txBody>
          <a:bodyPr lIns="0" tIns="0" rIns="0" bIns="0"/>
          <a:lstStyle/>
          <a:p>
            <a:pPr defTabSz="449263" eaLnBrk="1" hangingPunct="1">
              <a:lnSpc>
                <a:spcPct val="101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it-IT" sz="3200" b="1" dirty="0">
                <a:solidFill>
                  <a:srgbClr val="C00000"/>
                </a:solidFill>
                <a:latin typeface="Garamond" panose="02020404030301010803" pitchFamily="18" charset="0"/>
              </a:rPr>
              <a:t>La </a:t>
            </a:r>
            <a:r>
              <a:rPr lang="en-GB" altLang="it-IT" sz="3200" b="1" dirty="0" err="1">
                <a:solidFill>
                  <a:srgbClr val="C00000"/>
                </a:solidFill>
                <a:latin typeface="Garamond" panose="02020404030301010803" pitchFamily="18" charset="0"/>
              </a:rPr>
              <a:t>trasformazione</a:t>
            </a:r>
            <a:r>
              <a:rPr lang="en-GB" altLang="it-IT" sz="3200" b="1" dirty="0">
                <a:solidFill>
                  <a:srgbClr val="C00000"/>
                </a:solidFill>
                <a:latin typeface="Garamond" panose="02020404030301010803" pitchFamily="18" charset="0"/>
              </a:rPr>
              <a:t> del </a:t>
            </a:r>
            <a:r>
              <a:rPr lang="en-GB" altLang="it-IT" sz="3200" b="1" dirty="0" err="1">
                <a:solidFill>
                  <a:srgbClr val="C00000"/>
                </a:solidFill>
                <a:latin typeface="Garamond" panose="02020404030301010803" pitchFamily="18" charset="0"/>
              </a:rPr>
              <a:t>sistema</a:t>
            </a:r>
            <a:r>
              <a:rPr lang="en-GB" altLang="it-IT" sz="3200" b="1" dirty="0">
                <a:solidFill>
                  <a:srgbClr val="C00000"/>
                </a:solidFill>
                <a:latin typeface="Garamond" panose="02020404030301010803" pitchFamily="18" charset="0"/>
              </a:rPr>
              <a:t> locale</a:t>
            </a:r>
          </a:p>
        </p:txBody>
      </p:sp>
      <p:sp>
        <p:nvSpPr>
          <p:cNvPr id="155651" name="AutoShape 3">
            <a:extLst>
              <a:ext uri="{FF2B5EF4-FFF2-40B4-BE49-F238E27FC236}">
                <a16:creationId xmlns:a16="http://schemas.microsoft.com/office/drawing/2014/main" id="{4A76A0C1-9492-7544-BD75-81C0FB1AE5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92150"/>
            <a:ext cx="9144000" cy="6165850"/>
          </a:xfrm>
          <a:prstGeom prst="roundRect">
            <a:avLst>
              <a:gd name="adj" fmla="val 37"/>
            </a:avLst>
          </a:prstGeom>
          <a:solidFill>
            <a:srgbClr val="99CCFF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lIns="90000" tIns="45000" rIns="90000" bIns="45000" anchor="ctr" anchorCtr="1"/>
          <a:lstStyle/>
          <a:p>
            <a:pPr defTabSz="449263"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9863" algn="l"/>
                <a:tab pos="10779125" algn="l"/>
                <a:tab pos="10780713" algn="l"/>
              </a:tabLst>
              <a:defRPr/>
            </a:pPr>
            <a:r>
              <a:rPr lang="en-GB" sz="2000" b="1" dirty="0">
                <a:solidFill>
                  <a:srgbClr val="000000"/>
                </a:solidFill>
                <a:latin typeface="Garamond" panose="02020404030301010803" pitchFamily="18" charset="0"/>
                <a:cs typeface="Arial" charset="0"/>
              </a:rPr>
              <a:t>1990</a:t>
            </a:r>
            <a:r>
              <a:rPr lang="en-GB" sz="2000" dirty="0">
                <a:solidFill>
                  <a:srgbClr val="000000"/>
                </a:solidFill>
                <a:latin typeface="Garamond" panose="02020404030301010803" pitchFamily="18" charset="0"/>
                <a:cs typeface="Arial" charset="0"/>
              </a:rPr>
              <a:t>	</a:t>
            </a:r>
            <a:r>
              <a:rPr lang="en-GB" sz="2000" dirty="0" err="1">
                <a:solidFill>
                  <a:srgbClr val="000000"/>
                </a:solidFill>
                <a:latin typeface="Garamond" panose="02020404030301010803" pitchFamily="18" charset="0"/>
                <a:cs typeface="Arial" charset="0"/>
              </a:rPr>
              <a:t>Legge</a:t>
            </a:r>
            <a:r>
              <a:rPr lang="en-GB" sz="2000" dirty="0">
                <a:solidFill>
                  <a:srgbClr val="000000"/>
                </a:solidFill>
                <a:latin typeface="Garamond" panose="02020404030301010803" pitchFamily="18" charset="0"/>
                <a:cs typeface="Arial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Garamond" panose="02020404030301010803" pitchFamily="18" charset="0"/>
                <a:cs typeface="Arial" charset="0"/>
              </a:rPr>
              <a:t>di</a:t>
            </a:r>
            <a:r>
              <a:rPr lang="en-GB" sz="2000" dirty="0">
                <a:solidFill>
                  <a:srgbClr val="000000"/>
                </a:solidFill>
                <a:latin typeface="Garamond" panose="02020404030301010803" pitchFamily="18" charset="0"/>
                <a:cs typeface="Arial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Garamond" panose="02020404030301010803" pitchFamily="18" charset="0"/>
                <a:cs typeface="Arial" charset="0"/>
              </a:rPr>
              <a:t>riassetto</a:t>
            </a:r>
            <a:r>
              <a:rPr lang="en-GB" sz="2000" dirty="0">
                <a:solidFill>
                  <a:srgbClr val="000000"/>
                </a:solidFill>
                <a:latin typeface="Garamond" panose="02020404030301010803" pitchFamily="18" charset="0"/>
                <a:cs typeface="Arial" charset="0"/>
              </a:rPr>
              <a:t> del </a:t>
            </a:r>
            <a:r>
              <a:rPr lang="en-GB" sz="2000" dirty="0" err="1">
                <a:solidFill>
                  <a:srgbClr val="000000"/>
                </a:solidFill>
                <a:latin typeface="Garamond" panose="02020404030301010803" pitchFamily="18" charset="0"/>
                <a:cs typeface="Arial" charset="0"/>
              </a:rPr>
              <a:t>governo</a:t>
            </a:r>
            <a:r>
              <a:rPr lang="en-GB" sz="2000" dirty="0">
                <a:solidFill>
                  <a:srgbClr val="000000"/>
                </a:solidFill>
                <a:latin typeface="Garamond" panose="02020404030301010803" pitchFamily="18" charset="0"/>
                <a:cs typeface="Arial" charset="0"/>
              </a:rPr>
              <a:t> locale (n.142)</a:t>
            </a:r>
          </a:p>
          <a:p>
            <a:pPr defTabSz="449263" eaLnBrk="1" hangingPunct="1">
              <a:lnSpc>
                <a:spcPct val="140000"/>
              </a:lnSpc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9863" algn="l"/>
                <a:tab pos="10779125" algn="l"/>
                <a:tab pos="10780713" algn="l"/>
              </a:tabLst>
              <a:defRPr/>
            </a:pPr>
            <a:r>
              <a:rPr lang="en-GB" sz="2000" b="1" dirty="0">
                <a:solidFill>
                  <a:srgbClr val="000000"/>
                </a:solidFill>
                <a:latin typeface="Garamond" panose="02020404030301010803" pitchFamily="18" charset="0"/>
                <a:cs typeface="Arial" charset="0"/>
              </a:rPr>
              <a:t>1993</a:t>
            </a:r>
            <a:r>
              <a:rPr lang="en-GB" sz="2000" dirty="0">
                <a:solidFill>
                  <a:srgbClr val="000000"/>
                </a:solidFill>
                <a:latin typeface="Garamond" panose="02020404030301010803" pitchFamily="18" charset="0"/>
                <a:cs typeface="Arial" charset="0"/>
              </a:rPr>
              <a:t>	</a:t>
            </a:r>
            <a:r>
              <a:rPr lang="en-GB" sz="2000" dirty="0" err="1">
                <a:solidFill>
                  <a:srgbClr val="000000"/>
                </a:solidFill>
                <a:latin typeface="Garamond" panose="02020404030301010803" pitchFamily="18" charset="0"/>
                <a:cs typeface="Arial" charset="0"/>
              </a:rPr>
              <a:t>Introduzione</a:t>
            </a:r>
            <a:r>
              <a:rPr lang="en-GB" sz="2000" dirty="0">
                <a:solidFill>
                  <a:srgbClr val="000000"/>
                </a:solidFill>
                <a:latin typeface="Garamond" panose="02020404030301010803" pitchFamily="18" charset="0"/>
                <a:cs typeface="Arial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Garamond" panose="02020404030301010803" pitchFamily="18" charset="0"/>
                <a:cs typeface="Arial" charset="0"/>
              </a:rPr>
              <a:t>dell'elezione</a:t>
            </a:r>
            <a:r>
              <a:rPr lang="en-GB" sz="2000" dirty="0">
                <a:solidFill>
                  <a:srgbClr val="000000"/>
                </a:solidFill>
                <a:latin typeface="Garamond" panose="02020404030301010803" pitchFamily="18" charset="0"/>
                <a:cs typeface="Arial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Garamond" panose="02020404030301010803" pitchFamily="18" charset="0"/>
                <a:cs typeface="Arial" charset="0"/>
              </a:rPr>
              <a:t>diretta</a:t>
            </a:r>
            <a:r>
              <a:rPr lang="en-GB" sz="2000" dirty="0">
                <a:solidFill>
                  <a:srgbClr val="000000"/>
                </a:solidFill>
                <a:latin typeface="Garamond" panose="02020404030301010803" pitchFamily="18" charset="0"/>
                <a:cs typeface="Arial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Garamond" panose="02020404030301010803" pitchFamily="18" charset="0"/>
                <a:cs typeface="Arial" charset="0"/>
              </a:rPr>
              <a:t>dei</a:t>
            </a:r>
            <a:r>
              <a:rPr lang="en-GB" sz="2000" dirty="0">
                <a:solidFill>
                  <a:srgbClr val="000000"/>
                </a:solidFill>
                <a:latin typeface="Garamond" panose="02020404030301010803" pitchFamily="18" charset="0"/>
                <a:cs typeface="Arial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Garamond" panose="02020404030301010803" pitchFamily="18" charset="0"/>
                <a:cs typeface="Arial" charset="0"/>
              </a:rPr>
              <a:t>sindaci</a:t>
            </a:r>
            <a:r>
              <a:rPr lang="en-GB" sz="2000" dirty="0">
                <a:solidFill>
                  <a:srgbClr val="000000"/>
                </a:solidFill>
                <a:latin typeface="Garamond" panose="02020404030301010803" pitchFamily="18" charset="0"/>
                <a:cs typeface="Arial" charset="0"/>
              </a:rPr>
              <a:t>, </a:t>
            </a:r>
            <a:r>
              <a:rPr lang="en-GB" sz="2000" dirty="0" err="1">
                <a:solidFill>
                  <a:srgbClr val="000000"/>
                </a:solidFill>
                <a:latin typeface="Garamond" panose="02020404030301010803" pitchFamily="18" charset="0"/>
                <a:cs typeface="Arial" charset="0"/>
              </a:rPr>
              <a:t>dei</a:t>
            </a:r>
            <a:r>
              <a:rPr lang="en-GB" sz="2000" dirty="0">
                <a:solidFill>
                  <a:srgbClr val="000000"/>
                </a:solidFill>
                <a:latin typeface="Garamond" panose="02020404030301010803" pitchFamily="18" charset="0"/>
                <a:cs typeface="Arial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Garamond" panose="02020404030301010803" pitchFamily="18" charset="0"/>
                <a:cs typeface="Arial" charset="0"/>
              </a:rPr>
              <a:t>presidenti</a:t>
            </a:r>
            <a:r>
              <a:rPr lang="en-GB" sz="2000" dirty="0">
                <a:solidFill>
                  <a:srgbClr val="000000"/>
                </a:solidFill>
                <a:latin typeface="Garamond" panose="02020404030301010803" pitchFamily="18" charset="0"/>
                <a:cs typeface="Arial" charset="0"/>
              </a:rPr>
              <a:t> </a:t>
            </a:r>
          </a:p>
          <a:p>
            <a:pPr defTabSz="449263" eaLnBrk="1" hangingPunct="1">
              <a:lnSpc>
                <a:spcPct val="140000"/>
              </a:lnSpc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9863" algn="l"/>
                <a:tab pos="10779125" algn="l"/>
                <a:tab pos="10780713" algn="l"/>
              </a:tabLst>
              <a:defRPr/>
            </a:pPr>
            <a:r>
              <a:rPr lang="en-GB" sz="2000" dirty="0">
                <a:solidFill>
                  <a:srgbClr val="000000"/>
                </a:solidFill>
                <a:latin typeface="Garamond" panose="02020404030301010803" pitchFamily="18" charset="0"/>
                <a:cs typeface="Arial" charset="0"/>
              </a:rPr>
              <a:t>	</a:t>
            </a:r>
            <a:r>
              <a:rPr lang="en-GB" sz="2000" dirty="0" err="1">
                <a:solidFill>
                  <a:srgbClr val="000000"/>
                </a:solidFill>
                <a:latin typeface="Garamond" panose="02020404030301010803" pitchFamily="18" charset="0"/>
                <a:cs typeface="Arial" charset="0"/>
              </a:rPr>
              <a:t>di</a:t>
            </a:r>
            <a:r>
              <a:rPr lang="en-GB" sz="2000" dirty="0">
                <a:solidFill>
                  <a:srgbClr val="000000"/>
                </a:solidFill>
                <a:latin typeface="Garamond" panose="02020404030301010803" pitchFamily="18" charset="0"/>
                <a:cs typeface="Arial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Garamond" panose="02020404030301010803" pitchFamily="18" charset="0"/>
                <a:cs typeface="Arial" charset="0"/>
              </a:rPr>
              <a:t>provincia</a:t>
            </a:r>
            <a:r>
              <a:rPr lang="en-GB" sz="2000" dirty="0">
                <a:solidFill>
                  <a:srgbClr val="000000"/>
                </a:solidFill>
                <a:latin typeface="Garamond" panose="02020404030301010803" pitchFamily="18" charset="0"/>
                <a:cs typeface="Arial" charset="0"/>
              </a:rPr>
              <a:t> (l.81)</a:t>
            </a:r>
            <a:r>
              <a:rPr lang="ar-SA" sz="2000" dirty="0">
                <a:solidFill>
                  <a:srgbClr val="000000"/>
                </a:solidFill>
                <a:latin typeface="Garamond" panose="02020404030301010803" pitchFamily="18" charset="0"/>
                <a:cs typeface="Arial" charset="0"/>
              </a:rPr>
              <a:t>‏</a:t>
            </a:r>
            <a:r>
              <a:rPr lang="en-GB" sz="2000" dirty="0">
                <a:solidFill>
                  <a:srgbClr val="000000"/>
                </a:solidFill>
                <a:latin typeface="Garamond" panose="02020404030301010803" pitchFamily="18" charset="0"/>
                <a:cs typeface="Arial" charset="0"/>
              </a:rPr>
              <a:t> e </a:t>
            </a:r>
            <a:r>
              <a:rPr lang="en-GB" sz="2000" dirty="0" err="1">
                <a:solidFill>
                  <a:srgbClr val="000000"/>
                </a:solidFill>
                <a:latin typeface="Garamond" panose="02020404030301010803" pitchFamily="18" charset="0"/>
                <a:cs typeface="Arial" charset="0"/>
              </a:rPr>
              <a:t>nuovo</a:t>
            </a:r>
            <a:r>
              <a:rPr lang="en-GB" sz="2000" dirty="0">
                <a:solidFill>
                  <a:srgbClr val="000000"/>
                </a:solidFill>
                <a:latin typeface="Garamond" panose="02020404030301010803" pitchFamily="18" charset="0"/>
                <a:cs typeface="Arial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Garamond" panose="02020404030301010803" pitchFamily="18" charset="0"/>
                <a:cs typeface="Arial" charset="0"/>
              </a:rPr>
              <a:t>sistema</a:t>
            </a:r>
            <a:r>
              <a:rPr lang="en-GB" sz="2000" dirty="0">
                <a:solidFill>
                  <a:srgbClr val="000000"/>
                </a:solidFill>
                <a:latin typeface="Garamond" panose="02020404030301010803" pitchFamily="18" charset="0"/>
                <a:cs typeface="Arial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Garamond" panose="02020404030301010803" pitchFamily="18" charset="0"/>
                <a:cs typeface="Arial" charset="0"/>
              </a:rPr>
              <a:t>di</a:t>
            </a:r>
            <a:r>
              <a:rPr lang="en-GB" sz="2000" dirty="0">
                <a:solidFill>
                  <a:srgbClr val="000000"/>
                </a:solidFill>
                <a:latin typeface="Garamond" panose="02020404030301010803" pitchFamily="18" charset="0"/>
                <a:cs typeface="Arial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Garamond" panose="02020404030301010803" pitchFamily="18" charset="0"/>
                <a:cs typeface="Arial" charset="0"/>
              </a:rPr>
              <a:t>governo</a:t>
            </a:r>
            <a:r>
              <a:rPr lang="en-GB" sz="2000" dirty="0">
                <a:solidFill>
                  <a:srgbClr val="000000"/>
                </a:solidFill>
                <a:latin typeface="Garamond" panose="02020404030301010803" pitchFamily="18" charset="0"/>
                <a:cs typeface="Arial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Garamond" panose="02020404030301010803" pitchFamily="18" charset="0"/>
                <a:cs typeface="Arial" charset="0"/>
              </a:rPr>
              <a:t>regionale</a:t>
            </a:r>
            <a:r>
              <a:rPr lang="en-GB" sz="2000" dirty="0">
                <a:solidFill>
                  <a:srgbClr val="000000"/>
                </a:solidFill>
                <a:latin typeface="Garamond" panose="02020404030301010803" pitchFamily="18" charset="0"/>
                <a:cs typeface="Arial" charset="0"/>
              </a:rPr>
              <a:t> </a:t>
            </a:r>
          </a:p>
          <a:p>
            <a:pPr defTabSz="449263" eaLnBrk="1" hangingPunct="1">
              <a:lnSpc>
                <a:spcPct val="140000"/>
              </a:lnSpc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9863" algn="l"/>
                <a:tab pos="10779125" algn="l"/>
                <a:tab pos="10780713" algn="l"/>
              </a:tabLst>
              <a:defRPr/>
            </a:pPr>
            <a:r>
              <a:rPr lang="en-GB" sz="2000" b="1" dirty="0">
                <a:solidFill>
                  <a:srgbClr val="000000"/>
                </a:solidFill>
                <a:latin typeface="Garamond" panose="02020404030301010803" pitchFamily="18" charset="0"/>
                <a:cs typeface="Arial" charset="0"/>
              </a:rPr>
              <a:t>1995</a:t>
            </a:r>
            <a:r>
              <a:rPr lang="en-GB" sz="2000" dirty="0">
                <a:solidFill>
                  <a:srgbClr val="000000"/>
                </a:solidFill>
                <a:latin typeface="Garamond" panose="02020404030301010803" pitchFamily="18" charset="0"/>
                <a:cs typeface="Arial" charset="0"/>
              </a:rPr>
              <a:t>	</a:t>
            </a:r>
            <a:r>
              <a:rPr lang="en-GB" sz="2000" dirty="0" err="1">
                <a:solidFill>
                  <a:srgbClr val="000000"/>
                </a:solidFill>
                <a:latin typeface="Garamond" panose="02020404030301010803" pitchFamily="18" charset="0"/>
                <a:cs typeface="Arial" charset="0"/>
              </a:rPr>
              <a:t>Riforma</a:t>
            </a:r>
            <a:r>
              <a:rPr lang="en-GB" sz="2000" dirty="0">
                <a:solidFill>
                  <a:srgbClr val="000000"/>
                </a:solidFill>
                <a:latin typeface="Garamond" panose="02020404030301010803" pitchFamily="18" charset="0"/>
                <a:cs typeface="Arial" charset="0"/>
              </a:rPr>
              <a:t> del </a:t>
            </a:r>
            <a:r>
              <a:rPr lang="en-GB" sz="2000" dirty="0" err="1">
                <a:solidFill>
                  <a:srgbClr val="000000"/>
                </a:solidFill>
                <a:latin typeface="Garamond" panose="02020404030301010803" pitchFamily="18" charset="0"/>
                <a:cs typeface="Arial" charset="0"/>
              </a:rPr>
              <a:t>sistema</a:t>
            </a:r>
            <a:r>
              <a:rPr lang="en-GB" sz="2000" dirty="0">
                <a:solidFill>
                  <a:srgbClr val="000000"/>
                </a:solidFill>
                <a:latin typeface="Garamond" panose="02020404030301010803" pitchFamily="18" charset="0"/>
                <a:cs typeface="Arial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Garamond" panose="02020404030301010803" pitchFamily="18" charset="0"/>
                <a:cs typeface="Arial" charset="0"/>
              </a:rPr>
              <a:t>elettorale</a:t>
            </a:r>
            <a:r>
              <a:rPr lang="en-GB" sz="2000" dirty="0">
                <a:solidFill>
                  <a:srgbClr val="000000"/>
                </a:solidFill>
                <a:latin typeface="Garamond" panose="02020404030301010803" pitchFamily="18" charset="0"/>
                <a:cs typeface="Arial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Garamond" panose="02020404030301010803" pitchFamily="18" charset="0"/>
                <a:cs typeface="Arial" charset="0"/>
              </a:rPr>
              <a:t>regionale</a:t>
            </a:r>
            <a:r>
              <a:rPr lang="en-GB" sz="2000" dirty="0">
                <a:solidFill>
                  <a:srgbClr val="000000"/>
                </a:solidFill>
                <a:latin typeface="Garamond" panose="02020404030301010803" pitchFamily="18" charset="0"/>
                <a:cs typeface="Arial" charset="0"/>
              </a:rPr>
              <a:t> </a:t>
            </a:r>
          </a:p>
          <a:p>
            <a:pPr defTabSz="449263" eaLnBrk="1" hangingPunct="1">
              <a:lnSpc>
                <a:spcPct val="140000"/>
              </a:lnSpc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9863" algn="l"/>
                <a:tab pos="10779125" algn="l"/>
                <a:tab pos="10780713" algn="l"/>
              </a:tabLst>
              <a:defRPr/>
            </a:pPr>
            <a:r>
              <a:rPr lang="en-GB" sz="2000" b="1" dirty="0">
                <a:solidFill>
                  <a:srgbClr val="000000"/>
                </a:solidFill>
                <a:latin typeface="Garamond" panose="02020404030301010803" pitchFamily="18" charset="0"/>
                <a:cs typeface="Arial" charset="0"/>
              </a:rPr>
              <a:t>1997/8</a:t>
            </a:r>
            <a:r>
              <a:rPr lang="en-GB" sz="2000" dirty="0">
                <a:solidFill>
                  <a:srgbClr val="000000"/>
                </a:solidFill>
                <a:latin typeface="Garamond" panose="02020404030301010803" pitchFamily="18" charset="0"/>
                <a:cs typeface="Arial" charset="0"/>
              </a:rPr>
              <a:t>	</a:t>
            </a:r>
            <a:r>
              <a:rPr lang="en-GB" sz="2000" dirty="0" err="1">
                <a:solidFill>
                  <a:srgbClr val="000000"/>
                </a:solidFill>
                <a:latin typeface="Garamond" panose="02020404030301010803" pitchFamily="18" charset="0"/>
                <a:cs typeface="Arial" charset="0"/>
              </a:rPr>
              <a:t>Leggi</a:t>
            </a:r>
            <a:r>
              <a:rPr lang="en-GB" sz="2000" dirty="0">
                <a:solidFill>
                  <a:srgbClr val="000000"/>
                </a:solidFill>
                <a:latin typeface="Garamond" panose="02020404030301010803" pitchFamily="18" charset="0"/>
                <a:cs typeface="Arial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Garamond" panose="02020404030301010803" pitchFamily="18" charset="0"/>
                <a:cs typeface="Arial" charset="0"/>
              </a:rPr>
              <a:t>Bassanini</a:t>
            </a:r>
            <a:r>
              <a:rPr lang="en-GB" sz="2000" dirty="0">
                <a:solidFill>
                  <a:srgbClr val="000000"/>
                </a:solidFill>
                <a:latin typeface="Garamond" panose="02020404030301010803" pitchFamily="18" charset="0"/>
                <a:cs typeface="Arial" charset="0"/>
              </a:rPr>
              <a:t> (I, II, III)</a:t>
            </a:r>
            <a:r>
              <a:rPr lang="en-GB" sz="2000" dirty="0" err="1">
                <a:solidFill>
                  <a:srgbClr val="000000"/>
                </a:solidFill>
                <a:latin typeface="Garamond" panose="02020404030301010803" pitchFamily="18" charset="0"/>
                <a:cs typeface="Arial" charset="0"/>
              </a:rPr>
              <a:t>sulla</a:t>
            </a:r>
            <a:r>
              <a:rPr lang="en-GB" sz="2000" dirty="0">
                <a:solidFill>
                  <a:srgbClr val="000000"/>
                </a:solidFill>
                <a:latin typeface="Garamond" panose="02020404030301010803" pitchFamily="18" charset="0"/>
                <a:cs typeface="Arial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Garamond" panose="02020404030301010803" pitchFamily="18" charset="0"/>
                <a:cs typeface="Arial" charset="0"/>
              </a:rPr>
              <a:t>riorganizzazione</a:t>
            </a:r>
            <a:r>
              <a:rPr lang="en-GB" sz="2000" dirty="0">
                <a:solidFill>
                  <a:srgbClr val="000000"/>
                </a:solidFill>
                <a:latin typeface="Garamond" panose="02020404030301010803" pitchFamily="18" charset="0"/>
                <a:cs typeface="Arial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Garamond" panose="02020404030301010803" pitchFamily="18" charset="0"/>
                <a:cs typeface="Arial" charset="0"/>
              </a:rPr>
              <a:t>degli</a:t>
            </a:r>
            <a:r>
              <a:rPr lang="en-GB" sz="2000" dirty="0">
                <a:solidFill>
                  <a:srgbClr val="000000"/>
                </a:solidFill>
                <a:latin typeface="Garamond" panose="02020404030301010803" pitchFamily="18" charset="0"/>
                <a:cs typeface="Arial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Garamond" panose="02020404030301010803" pitchFamily="18" charset="0"/>
                <a:cs typeface="Arial" charset="0"/>
              </a:rPr>
              <a:t>enti</a:t>
            </a:r>
            <a:r>
              <a:rPr lang="en-GB" sz="2000" dirty="0">
                <a:solidFill>
                  <a:srgbClr val="000000"/>
                </a:solidFill>
                <a:latin typeface="Garamond" panose="02020404030301010803" pitchFamily="18" charset="0"/>
                <a:cs typeface="Arial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Garamond" panose="02020404030301010803" pitchFamily="18" charset="0"/>
                <a:cs typeface="Arial" charset="0"/>
              </a:rPr>
              <a:t>locali</a:t>
            </a:r>
            <a:r>
              <a:rPr lang="en-GB" sz="2000" dirty="0">
                <a:solidFill>
                  <a:srgbClr val="000000"/>
                </a:solidFill>
                <a:latin typeface="Garamond" panose="02020404030301010803" pitchFamily="18" charset="0"/>
                <a:cs typeface="Arial" charset="0"/>
              </a:rPr>
              <a:t> </a:t>
            </a:r>
          </a:p>
          <a:p>
            <a:pPr defTabSz="449263" eaLnBrk="1" hangingPunct="1">
              <a:lnSpc>
                <a:spcPct val="140000"/>
              </a:lnSpc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9863" algn="l"/>
                <a:tab pos="10779125" algn="l"/>
                <a:tab pos="10780713" algn="l"/>
              </a:tabLst>
              <a:defRPr/>
            </a:pPr>
            <a:r>
              <a:rPr lang="en-GB" sz="2000" b="1" dirty="0">
                <a:solidFill>
                  <a:srgbClr val="000000"/>
                </a:solidFill>
                <a:latin typeface="Garamond" panose="02020404030301010803" pitchFamily="18" charset="0"/>
                <a:cs typeface="Arial" charset="0"/>
              </a:rPr>
              <a:t>2000</a:t>
            </a:r>
            <a:r>
              <a:rPr lang="en-GB" sz="2000" dirty="0">
                <a:solidFill>
                  <a:srgbClr val="000000"/>
                </a:solidFill>
                <a:latin typeface="Garamond" panose="02020404030301010803" pitchFamily="18" charset="0"/>
                <a:cs typeface="Arial" charset="0"/>
              </a:rPr>
              <a:t>	Testo </a:t>
            </a:r>
            <a:r>
              <a:rPr lang="en-GB" sz="2000" dirty="0" err="1">
                <a:solidFill>
                  <a:srgbClr val="000000"/>
                </a:solidFill>
                <a:latin typeface="Garamond" panose="02020404030301010803" pitchFamily="18" charset="0"/>
                <a:cs typeface="Arial" charset="0"/>
              </a:rPr>
              <a:t>unico</a:t>
            </a:r>
            <a:r>
              <a:rPr lang="en-GB" sz="2000" dirty="0">
                <a:solidFill>
                  <a:srgbClr val="000000"/>
                </a:solidFill>
                <a:latin typeface="Garamond" panose="02020404030301010803" pitchFamily="18" charset="0"/>
                <a:cs typeface="Arial" charset="0"/>
              </a:rPr>
              <a:t> di </a:t>
            </a:r>
            <a:r>
              <a:rPr lang="en-GB" sz="2000" dirty="0" err="1">
                <a:solidFill>
                  <a:srgbClr val="000000"/>
                </a:solidFill>
                <a:latin typeface="Garamond" panose="02020404030301010803" pitchFamily="18" charset="0"/>
                <a:cs typeface="Arial" charset="0"/>
              </a:rPr>
              <a:t>coordinamento</a:t>
            </a:r>
            <a:r>
              <a:rPr lang="en-GB" sz="2000" dirty="0">
                <a:solidFill>
                  <a:srgbClr val="000000"/>
                </a:solidFill>
                <a:latin typeface="Garamond" panose="02020404030301010803" pitchFamily="18" charset="0"/>
                <a:cs typeface="Arial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Garamond" panose="02020404030301010803" pitchFamily="18" charset="0"/>
                <a:cs typeface="Arial" charset="0"/>
              </a:rPr>
              <a:t>delle</a:t>
            </a:r>
            <a:r>
              <a:rPr lang="en-GB" sz="2000" dirty="0">
                <a:solidFill>
                  <a:srgbClr val="000000"/>
                </a:solidFill>
                <a:latin typeface="Garamond" panose="02020404030301010803" pitchFamily="18" charset="0"/>
                <a:cs typeface="Arial" charset="0"/>
              </a:rPr>
              <a:t> normative </a:t>
            </a:r>
            <a:r>
              <a:rPr lang="en-GB" sz="2000" dirty="0" err="1">
                <a:solidFill>
                  <a:srgbClr val="000000"/>
                </a:solidFill>
                <a:latin typeface="Garamond" panose="02020404030301010803" pitchFamily="18" charset="0"/>
                <a:cs typeface="Arial" charset="0"/>
              </a:rPr>
              <a:t>sul</a:t>
            </a:r>
            <a:r>
              <a:rPr lang="en-GB" sz="2000" dirty="0">
                <a:solidFill>
                  <a:srgbClr val="000000"/>
                </a:solidFill>
                <a:latin typeface="Garamond" panose="02020404030301010803" pitchFamily="18" charset="0"/>
                <a:cs typeface="Arial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Garamond" panose="02020404030301010803" pitchFamily="18" charset="0"/>
                <a:cs typeface="Arial" charset="0"/>
              </a:rPr>
              <a:t>governo</a:t>
            </a:r>
            <a:r>
              <a:rPr lang="en-GB" sz="2000" dirty="0">
                <a:solidFill>
                  <a:srgbClr val="000000"/>
                </a:solidFill>
                <a:latin typeface="Garamond" panose="02020404030301010803" pitchFamily="18" charset="0"/>
                <a:cs typeface="Arial" charset="0"/>
              </a:rPr>
              <a:t> locale (l.265)</a:t>
            </a:r>
          </a:p>
          <a:p>
            <a:pPr marL="457200" indent="-457200" defTabSz="449263" eaLnBrk="1" hangingPunct="1">
              <a:lnSpc>
                <a:spcPct val="140000"/>
              </a:lnSpc>
              <a:buClr>
                <a:srgbClr val="000000"/>
              </a:buClr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9863" algn="l"/>
                <a:tab pos="10779125" algn="l"/>
                <a:tab pos="10780713" algn="l"/>
              </a:tabLst>
              <a:defRPr/>
            </a:pPr>
            <a:r>
              <a:rPr lang="en-GB" sz="2000" b="1" dirty="0">
                <a:solidFill>
                  <a:srgbClr val="000000"/>
                </a:solidFill>
                <a:latin typeface="Garamond" panose="02020404030301010803" pitchFamily="18" charset="0"/>
                <a:cs typeface="Arial" charset="0"/>
              </a:rPr>
              <a:t>2001 </a:t>
            </a:r>
            <a:r>
              <a:rPr lang="en-GB" sz="2000" dirty="0">
                <a:solidFill>
                  <a:srgbClr val="000000"/>
                </a:solidFill>
                <a:latin typeface="Garamond" panose="02020404030301010803" pitchFamily="18" charset="0"/>
                <a:cs typeface="Arial" charset="0"/>
              </a:rPr>
              <a:t>	</a:t>
            </a:r>
            <a:r>
              <a:rPr lang="en-GB" sz="2000" dirty="0" err="1">
                <a:solidFill>
                  <a:srgbClr val="000000"/>
                </a:solidFill>
                <a:latin typeface="Garamond" panose="02020404030301010803" pitchFamily="18" charset="0"/>
                <a:cs typeface="Arial" charset="0"/>
              </a:rPr>
              <a:t>Riforma</a:t>
            </a:r>
            <a:r>
              <a:rPr lang="en-GB" sz="2000" dirty="0">
                <a:solidFill>
                  <a:srgbClr val="000000"/>
                </a:solidFill>
                <a:latin typeface="Garamond" panose="02020404030301010803" pitchFamily="18" charset="0"/>
                <a:cs typeface="Arial" charset="0"/>
              </a:rPr>
              <a:t> del </a:t>
            </a:r>
            <a:r>
              <a:rPr lang="en-GB" sz="2000" dirty="0" err="1">
                <a:solidFill>
                  <a:srgbClr val="000000"/>
                </a:solidFill>
                <a:latin typeface="Garamond" panose="02020404030301010803" pitchFamily="18" charset="0"/>
                <a:cs typeface="Arial" charset="0"/>
              </a:rPr>
              <a:t>titolo</a:t>
            </a:r>
            <a:r>
              <a:rPr lang="en-GB" sz="2000" dirty="0">
                <a:solidFill>
                  <a:srgbClr val="000000"/>
                </a:solidFill>
                <a:latin typeface="Garamond" panose="02020404030301010803" pitchFamily="18" charset="0"/>
                <a:cs typeface="Arial" charset="0"/>
              </a:rPr>
              <a:t> V </a:t>
            </a:r>
            <a:r>
              <a:rPr lang="en-GB" sz="2000" dirty="0" err="1">
                <a:solidFill>
                  <a:srgbClr val="000000"/>
                </a:solidFill>
                <a:latin typeface="Garamond" panose="02020404030301010803" pitchFamily="18" charset="0"/>
                <a:cs typeface="Arial" charset="0"/>
              </a:rPr>
              <a:t>della</a:t>
            </a:r>
            <a:r>
              <a:rPr lang="en-GB" sz="2000" dirty="0">
                <a:solidFill>
                  <a:srgbClr val="000000"/>
                </a:solidFill>
                <a:latin typeface="Garamond" panose="02020404030301010803" pitchFamily="18" charset="0"/>
                <a:cs typeface="Arial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Garamond" panose="02020404030301010803" pitchFamily="18" charset="0"/>
                <a:cs typeface="Arial" charset="0"/>
              </a:rPr>
              <a:t>costituzione</a:t>
            </a:r>
            <a:r>
              <a:rPr lang="en-GB" sz="2000" dirty="0">
                <a:solidFill>
                  <a:srgbClr val="000000"/>
                </a:solidFill>
                <a:latin typeface="Garamond" panose="02020404030301010803" pitchFamily="18" charset="0"/>
                <a:cs typeface="Arial" charset="0"/>
              </a:rPr>
              <a:t> (</a:t>
            </a:r>
            <a:r>
              <a:rPr lang="en-GB" sz="2000" dirty="0" err="1">
                <a:solidFill>
                  <a:srgbClr val="000000"/>
                </a:solidFill>
                <a:latin typeface="Garamond" panose="02020404030301010803" pitchFamily="18" charset="0"/>
                <a:cs typeface="Arial" charset="0"/>
              </a:rPr>
              <a:t>l.cost</a:t>
            </a:r>
            <a:r>
              <a:rPr lang="en-GB" sz="2000" dirty="0">
                <a:solidFill>
                  <a:srgbClr val="000000"/>
                </a:solidFill>
                <a:latin typeface="Garamond" panose="02020404030301010803" pitchFamily="18" charset="0"/>
                <a:cs typeface="Arial" charset="0"/>
              </a:rPr>
              <a:t>. 3/2001)</a:t>
            </a:r>
          </a:p>
          <a:p>
            <a:pPr defTabSz="449263" eaLnBrk="1" hangingPunct="1">
              <a:lnSpc>
                <a:spcPct val="140000"/>
              </a:lnSpc>
              <a:buClr>
                <a:srgbClr val="000000"/>
              </a:buClr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9863" algn="l"/>
                <a:tab pos="10779125" algn="l"/>
                <a:tab pos="10780713" algn="l"/>
              </a:tabLst>
              <a:defRPr/>
            </a:pPr>
            <a:r>
              <a:rPr lang="en-GB" sz="2000" b="1" dirty="0">
                <a:solidFill>
                  <a:srgbClr val="FF0000"/>
                </a:solidFill>
                <a:latin typeface="Garamond" panose="02020404030301010803" pitchFamily="18" charset="0"/>
                <a:cs typeface="Arial" charset="0"/>
              </a:rPr>
              <a:t>2005-2006</a:t>
            </a:r>
            <a:r>
              <a:rPr lang="en-GB" sz="2000" dirty="0">
                <a:solidFill>
                  <a:srgbClr val="FF0000"/>
                </a:solidFill>
                <a:latin typeface="Garamond" panose="02020404030301010803" pitchFamily="18" charset="0"/>
                <a:cs typeface="Arial" charset="0"/>
              </a:rPr>
              <a:t> – </a:t>
            </a:r>
            <a:r>
              <a:rPr lang="en-GB" sz="2000" dirty="0" err="1">
                <a:solidFill>
                  <a:srgbClr val="FF0000"/>
                </a:solidFill>
                <a:latin typeface="Garamond" panose="02020404030301010803" pitchFamily="18" charset="0"/>
                <a:cs typeface="Arial" charset="0"/>
              </a:rPr>
              <a:t>Riforma</a:t>
            </a:r>
            <a:r>
              <a:rPr lang="en-GB" sz="2000" dirty="0">
                <a:solidFill>
                  <a:srgbClr val="FF0000"/>
                </a:solidFill>
                <a:latin typeface="Garamond" panose="02020404030301010803" pitchFamily="18" charset="0"/>
                <a:cs typeface="Arial" charset="0"/>
              </a:rPr>
              <a:t> del </a:t>
            </a:r>
            <a:r>
              <a:rPr lang="en-GB" sz="2000" dirty="0" err="1">
                <a:solidFill>
                  <a:srgbClr val="FF0000"/>
                </a:solidFill>
                <a:latin typeface="Garamond" panose="02020404030301010803" pitchFamily="18" charset="0"/>
                <a:cs typeface="Arial" charset="0"/>
              </a:rPr>
              <a:t>centro</a:t>
            </a:r>
            <a:r>
              <a:rPr lang="en-GB" sz="2000" dirty="0">
                <a:solidFill>
                  <a:srgbClr val="FF0000"/>
                </a:solidFill>
                <a:latin typeface="Garamond" panose="02020404030301010803" pitchFamily="18" charset="0"/>
                <a:cs typeface="Arial" charset="0"/>
              </a:rPr>
              <a:t> </a:t>
            </a:r>
            <a:r>
              <a:rPr lang="en-GB" sz="2000" dirty="0" err="1">
                <a:solidFill>
                  <a:srgbClr val="FF0000"/>
                </a:solidFill>
                <a:latin typeface="Garamond" panose="02020404030301010803" pitchFamily="18" charset="0"/>
                <a:cs typeface="Arial" charset="0"/>
              </a:rPr>
              <a:t>destra</a:t>
            </a:r>
            <a:r>
              <a:rPr lang="en-GB" sz="2000" dirty="0">
                <a:solidFill>
                  <a:srgbClr val="FF0000"/>
                </a:solidFill>
                <a:latin typeface="Garamond" panose="02020404030301010803" pitchFamily="18" charset="0"/>
                <a:cs typeface="Arial" charset="0"/>
              </a:rPr>
              <a:t> </a:t>
            </a:r>
            <a:r>
              <a:rPr lang="en-GB" sz="2000" dirty="0" err="1">
                <a:solidFill>
                  <a:srgbClr val="FF0000"/>
                </a:solidFill>
                <a:latin typeface="Garamond" panose="02020404030301010803" pitchFamily="18" charset="0"/>
                <a:cs typeface="Arial" charset="0"/>
              </a:rPr>
              <a:t>rigettata</a:t>
            </a:r>
            <a:r>
              <a:rPr lang="en-GB" sz="2000" dirty="0">
                <a:solidFill>
                  <a:srgbClr val="FF0000"/>
                </a:solidFill>
                <a:latin typeface="Garamond" panose="02020404030301010803" pitchFamily="18" charset="0"/>
                <a:cs typeface="Arial" charset="0"/>
              </a:rPr>
              <a:t> da referendum</a:t>
            </a:r>
          </a:p>
          <a:p>
            <a:pPr marL="457200" indent="-457200" defTabSz="449263" eaLnBrk="1" hangingPunct="1">
              <a:lnSpc>
                <a:spcPct val="140000"/>
              </a:lnSpc>
              <a:buClr>
                <a:srgbClr val="000000"/>
              </a:buClr>
              <a:buSzPct val="100000"/>
              <a:buAutoNum type="arabicPlain" startAt="2009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9863" algn="l"/>
                <a:tab pos="10779125" algn="l"/>
                <a:tab pos="10780713" algn="l"/>
              </a:tabLst>
              <a:defRPr/>
            </a:pPr>
            <a:r>
              <a:rPr lang="en-GB" sz="2000" dirty="0">
                <a:solidFill>
                  <a:srgbClr val="000000"/>
                </a:solidFill>
                <a:latin typeface="Garamond" panose="02020404030301010803" pitchFamily="18" charset="0"/>
                <a:cs typeface="Arial" charset="0"/>
              </a:rPr>
              <a:t> 	</a:t>
            </a:r>
            <a:r>
              <a:rPr lang="en-GB" sz="2000" dirty="0" err="1">
                <a:solidFill>
                  <a:srgbClr val="000000"/>
                </a:solidFill>
                <a:latin typeface="Garamond" panose="02020404030301010803" pitchFamily="18" charset="0"/>
                <a:cs typeface="Arial" charset="0"/>
              </a:rPr>
              <a:t>Legge</a:t>
            </a:r>
            <a:r>
              <a:rPr lang="en-GB" sz="2000" dirty="0">
                <a:solidFill>
                  <a:srgbClr val="000000"/>
                </a:solidFill>
                <a:latin typeface="Garamond" panose="02020404030301010803" pitchFamily="18" charset="0"/>
                <a:cs typeface="Arial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Garamond" panose="02020404030301010803" pitchFamily="18" charset="0"/>
                <a:cs typeface="Arial" charset="0"/>
              </a:rPr>
              <a:t>delega</a:t>
            </a:r>
            <a:r>
              <a:rPr lang="en-GB" sz="2000" dirty="0">
                <a:solidFill>
                  <a:srgbClr val="000000"/>
                </a:solidFill>
                <a:latin typeface="Garamond" panose="02020404030301010803" pitchFamily="18" charset="0"/>
                <a:cs typeface="Arial" charset="0"/>
              </a:rPr>
              <a:t> 42/2009  (</a:t>
            </a:r>
            <a:r>
              <a:rPr lang="en-GB" sz="2000" i="1" dirty="0" err="1">
                <a:solidFill>
                  <a:srgbClr val="000000"/>
                </a:solidFill>
                <a:latin typeface="Garamond" panose="02020404030301010803" pitchFamily="18" charset="0"/>
                <a:cs typeface="Arial" charset="0"/>
              </a:rPr>
              <a:t>federalismo</a:t>
            </a:r>
            <a:r>
              <a:rPr lang="en-GB" sz="2000" i="1" dirty="0">
                <a:solidFill>
                  <a:srgbClr val="000000"/>
                </a:solidFill>
                <a:latin typeface="Garamond" panose="02020404030301010803" pitchFamily="18" charset="0"/>
                <a:cs typeface="Arial" charset="0"/>
              </a:rPr>
              <a:t> </a:t>
            </a:r>
            <a:r>
              <a:rPr lang="en-GB" sz="2000" i="1" dirty="0" err="1">
                <a:solidFill>
                  <a:srgbClr val="000000"/>
                </a:solidFill>
                <a:latin typeface="Garamond" panose="02020404030301010803" pitchFamily="18" charset="0"/>
                <a:cs typeface="Arial" charset="0"/>
              </a:rPr>
              <a:t>fiscale</a:t>
            </a:r>
            <a:r>
              <a:rPr lang="en-GB" sz="2000" dirty="0">
                <a:solidFill>
                  <a:srgbClr val="000000"/>
                </a:solidFill>
                <a:latin typeface="Garamond" panose="02020404030301010803" pitchFamily="18" charset="0"/>
                <a:cs typeface="Arial" charset="0"/>
              </a:rPr>
              <a:t>): </a:t>
            </a:r>
            <a:r>
              <a:rPr lang="en-GB" sz="2000" dirty="0" err="1">
                <a:solidFill>
                  <a:srgbClr val="000000"/>
                </a:solidFill>
                <a:latin typeface="Garamond" panose="02020404030301010803" pitchFamily="18" charset="0"/>
                <a:cs typeface="Arial" charset="0"/>
              </a:rPr>
              <a:t>autonomia</a:t>
            </a:r>
            <a:r>
              <a:rPr lang="en-GB" sz="2000" dirty="0">
                <a:solidFill>
                  <a:srgbClr val="000000"/>
                </a:solidFill>
                <a:latin typeface="Garamond" panose="02020404030301010803" pitchFamily="18" charset="0"/>
                <a:cs typeface="Arial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Garamond" panose="02020404030301010803" pitchFamily="18" charset="0"/>
                <a:cs typeface="Arial" charset="0"/>
              </a:rPr>
              <a:t>tributaria</a:t>
            </a:r>
            <a:r>
              <a:rPr lang="en-GB" sz="2000" dirty="0">
                <a:solidFill>
                  <a:srgbClr val="000000"/>
                </a:solidFill>
                <a:latin typeface="Garamond" panose="02020404030301010803" pitchFamily="18" charset="0"/>
                <a:cs typeface="Arial" charset="0"/>
              </a:rPr>
              <a:t>,  </a:t>
            </a:r>
            <a:r>
              <a:rPr lang="en-GB" sz="2000" dirty="0" err="1">
                <a:solidFill>
                  <a:srgbClr val="000000"/>
                </a:solidFill>
                <a:latin typeface="Garamond" panose="02020404030301010803" pitchFamily="18" charset="0"/>
                <a:cs typeface="Arial" charset="0"/>
              </a:rPr>
              <a:t>Rivalutazione</a:t>
            </a:r>
            <a:r>
              <a:rPr lang="en-GB" sz="2000" dirty="0">
                <a:solidFill>
                  <a:srgbClr val="000000"/>
                </a:solidFill>
                <a:latin typeface="Garamond" panose="02020404030301010803" pitchFamily="18" charset="0"/>
                <a:cs typeface="Arial" charset="0"/>
              </a:rPr>
              <a:t> 	</a:t>
            </a:r>
            <a:r>
              <a:rPr lang="en-GB" sz="2000" dirty="0" err="1">
                <a:solidFill>
                  <a:srgbClr val="000000"/>
                </a:solidFill>
                <a:latin typeface="Garamond" panose="02020404030301010803" pitchFamily="18" charset="0"/>
                <a:cs typeface="Arial" charset="0"/>
              </a:rPr>
              <a:t>patrimonio</a:t>
            </a:r>
            <a:r>
              <a:rPr lang="en-GB" sz="2000" dirty="0">
                <a:solidFill>
                  <a:srgbClr val="000000"/>
                </a:solidFill>
                <a:latin typeface="Garamond" panose="02020404030301010803" pitchFamily="18" charset="0"/>
                <a:cs typeface="Arial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Garamond" panose="02020404030301010803" pitchFamily="18" charset="0"/>
                <a:cs typeface="Arial" charset="0"/>
              </a:rPr>
              <a:t>degli</a:t>
            </a:r>
            <a:r>
              <a:rPr lang="en-GB" sz="2000" dirty="0">
                <a:solidFill>
                  <a:srgbClr val="000000"/>
                </a:solidFill>
                <a:latin typeface="Garamond" panose="02020404030301010803" pitchFamily="18" charset="0"/>
                <a:cs typeface="Arial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Garamond" panose="02020404030301010803" pitchFamily="18" charset="0"/>
                <a:cs typeface="Arial" charset="0"/>
              </a:rPr>
              <a:t>enti</a:t>
            </a:r>
            <a:r>
              <a:rPr lang="en-GB" sz="2000" dirty="0">
                <a:solidFill>
                  <a:srgbClr val="000000"/>
                </a:solidFill>
                <a:latin typeface="Garamond" panose="02020404030301010803" pitchFamily="18" charset="0"/>
                <a:cs typeface="Arial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Garamond" panose="02020404030301010803" pitchFamily="18" charset="0"/>
                <a:cs typeface="Arial" charset="0"/>
              </a:rPr>
              <a:t>locali</a:t>
            </a:r>
            <a:r>
              <a:rPr lang="en-GB" sz="2000" dirty="0">
                <a:solidFill>
                  <a:srgbClr val="000000"/>
                </a:solidFill>
                <a:latin typeface="Garamond" panose="02020404030301010803" pitchFamily="18" charset="0"/>
                <a:cs typeface="Arial" charset="0"/>
              </a:rPr>
              <a:t>, </a:t>
            </a:r>
            <a:r>
              <a:rPr lang="en-GB" sz="2000" dirty="0" err="1">
                <a:solidFill>
                  <a:srgbClr val="000000"/>
                </a:solidFill>
                <a:latin typeface="Garamond" panose="02020404030301010803" pitchFamily="18" charset="0"/>
                <a:cs typeface="Arial" charset="0"/>
              </a:rPr>
              <a:t>maggiore</a:t>
            </a:r>
            <a:r>
              <a:rPr lang="en-GB" sz="2000" dirty="0">
                <a:solidFill>
                  <a:srgbClr val="000000"/>
                </a:solidFill>
                <a:latin typeface="Garamond" panose="02020404030301010803" pitchFamily="18" charset="0"/>
                <a:cs typeface="Arial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Garamond" panose="02020404030301010803" pitchFamily="18" charset="0"/>
                <a:cs typeface="Arial" charset="0"/>
              </a:rPr>
              <a:t>collaborazione</a:t>
            </a:r>
            <a:r>
              <a:rPr lang="en-GB" sz="2000" dirty="0">
                <a:solidFill>
                  <a:srgbClr val="000000"/>
                </a:solidFill>
                <a:latin typeface="Garamond" panose="02020404030301010803" pitchFamily="18" charset="0"/>
                <a:cs typeface="Arial" charset="0"/>
              </a:rPr>
              <a:t> inter-</a:t>
            </a:r>
            <a:r>
              <a:rPr lang="en-GB" sz="2000" dirty="0" err="1">
                <a:solidFill>
                  <a:srgbClr val="000000"/>
                </a:solidFill>
                <a:latin typeface="Garamond" panose="02020404030301010803" pitchFamily="18" charset="0"/>
                <a:cs typeface="Arial" charset="0"/>
              </a:rPr>
              <a:t>istituzionale</a:t>
            </a:r>
            <a:endParaRPr lang="en-GB" sz="2000" dirty="0">
              <a:solidFill>
                <a:srgbClr val="000000"/>
              </a:solidFill>
              <a:latin typeface="Garamond" panose="02020404030301010803" pitchFamily="18" charset="0"/>
              <a:cs typeface="Arial" charset="0"/>
            </a:endParaRPr>
          </a:p>
          <a:p>
            <a:pPr defTabSz="449263"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9863" algn="l"/>
                <a:tab pos="10779125" algn="l"/>
                <a:tab pos="10780713" algn="l"/>
              </a:tabLst>
              <a:defRPr/>
            </a:pPr>
            <a:endParaRPr lang="en-GB" sz="2000" dirty="0">
              <a:solidFill>
                <a:srgbClr val="000000"/>
              </a:solidFill>
              <a:latin typeface="Garamond" panose="02020404030301010803" pitchFamily="18" charset="0"/>
              <a:cs typeface="Arial" charset="0"/>
            </a:endParaRPr>
          </a:p>
          <a:p>
            <a:pPr defTabSz="449263"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9863" algn="l"/>
                <a:tab pos="10779125" algn="l"/>
                <a:tab pos="10780713" algn="l"/>
              </a:tabLst>
              <a:defRPr/>
            </a:pPr>
            <a:r>
              <a:rPr lang="en-GB" sz="2000" b="1" dirty="0">
                <a:solidFill>
                  <a:srgbClr val="000000"/>
                </a:solidFill>
                <a:latin typeface="Garamond" panose="02020404030301010803" pitchFamily="18" charset="0"/>
                <a:cs typeface="Arial" charset="0"/>
              </a:rPr>
              <a:t>2012-14</a:t>
            </a:r>
            <a:r>
              <a:rPr lang="en-GB" sz="2000" dirty="0">
                <a:solidFill>
                  <a:srgbClr val="000000"/>
                </a:solidFill>
                <a:latin typeface="Garamond" panose="02020404030301010803" pitchFamily="18" charset="0"/>
                <a:cs typeface="Arial" charset="0"/>
              </a:rPr>
              <a:t> </a:t>
            </a:r>
            <a:r>
              <a:rPr lang="en-GB" sz="2000" i="1" dirty="0" err="1">
                <a:solidFill>
                  <a:srgbClr val="000000"/>
                </a:solidFill>
                <a:latin typeface="Garamond" panose="02020404030301010803" pitchFamily="18" charset="0"/>
                <a:cs typeface="Arial" charset="0"/>
              </a:rPr>
              <a:t>Attacco</a:t>
            </a:r>
            <a:r>
              <a:rPr lang="en-GB" sz="2000" i="1" dirty="0">
                <a:solidFill>
                  <a:srgbClr val="000000"/>
                </a:solidFill>
                <a:latin typeface="Garamond" panose="02020404030301010803" pitchFamily="18" charset="0"/>
                <a:cs typeface="Arial" charset="0"/>
              </a:rPr>
              <a:t> finale</a:t>
            </a:r>
            <a:r>
              <a:rPr lang="en-GB" sz="2000" dirty="0">
                <a:solidFill>
                  <a:srgbClr val="000000"/>
                </a:solidFill>
                <a:latin typeface="Garamond" panose="02020404030301010803" pitchFamily="18" charset="0"/>
                <a:cs typeface="Arial" charset="0"/>
              </a:rPr>
              <a:t> alle province. Il </a:t>
            </a:r>
            <a:r>
              <a:rPr lang="en-GB" sz="2000" dirty="0" err="1">
                <a:solidFill>
                  <a:srgbClr val="000000"/>
                </a:solidFill>
                <a:latin typeface="Garamond" panose="02020404030301010803" pitchFamily="18" charset="0"/>
                <a:cs typeface="Arial" charset="0"/>
              </a:rPr>
              <a:t>governo</a:t>
            </a:r>
            <a:r>
              <a:rPr lang="en-GB" sz="2000" dirty="0">
                <a:solidFill>
                  <a:srgbClr val="000000"/>
                </a:solidFill>
                <a:latin typeface="Garamond" panose="02020404030301010803" pitchFamily="18" charset="0"/>
                <a:cs typeface="Arial" charset="0"/>
              </a:rPr>
              <a:t> Monti </a:t>
            </a:r>
            <a:r>
              <a:rPr lang="en-GB" sz="2000" dirty="0" err="1">
                <a:solidFill>
                  <a:srgbClr val="000000"/>
                </a:solidFill>
                <a:latin typeface="Garamond" panose="02020404030301010803" pitchFamily="18" charset="0"/>
                <a:cs typeface="Arial" charset="0"/>
              </a:rPr>
              <a:t>prova</a:t>
            </a:r>
            <a:r>
              <a:rPr lang="en-GB" sz="2000" dirty="0">
                <a:solidFill>
                  <a:srgbClr val="000000"/>
                </a:solidFill>
                <a:latin typeface="Garamond" panose="02020404030301010803" pitchFamily="18" charset="0"/>
                <a:cs typeface="Arial" charset="0"/>
              </a:rPr>
              <a:t> a </a:t>
            </a:r>
            <a:r>
              <a:rPr lang="en-GB" sz="2000" dirty="0" err="1">
                <a:solidFill>
                  <a:srgbClr val="000000"/>
                </a:solidFill>
                <a:latin typeface="Garamond" panose="02020404030301010803" pitchFamily="18" charset="0"/>
                <a:cs typeface="Arial" charset="0"/>
              </a:rPr>
              <a:t>renderle</a:t>
            </a:r>
            <a:r>
              <a:rPr lang="en-GB" sz="2000" dirty="0">
                <a:solidFill>
                  <a:srgbClr val="000000"/>
                </a:solidFill>
                <a:latin typeface="Garamond" panose="02020404030301010803" pitchFamily="18" charset="0"/>
                <a:cs typeface="Arial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Garamond" panose="02020404030301010803" pitchFamily="18" charset="0"/>
                <a:cs typeface="Arial" charset="0"/>
              </a:rPr>
              <a:t>enti</a:t>
            </a:r>
            <a:r>
              <a:rPr lang="en-GB" sz="2000" dirty="0">
                <a:solidFill>
                  <a:srgbClr val="000000"/>
                </a:solidFill>
                <a:latin typeface="Garamond" panose="02020404030301010803" pitchFamily="18" charset="0"/>
                <a:cs typeface="Arial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Garamond" panose="02020404030301010803" pitchFamily="18" charset="0"/>
                <a:cs typeface="Arial" charset="0"/>
              </a:rPr>
              <a:t>secondari</a:t>
            </a:r>
            <a:r>
              <a:rPr lang="en-GB" sz="2000" dirty="0">
                <a:solidFill>
                  <a:srgbClr val="000000"/>
                </a:solidFill>
                <a:latin typeface="Garamond" panose="02020404030301010803" pitchFamily="18" charset="0"/>
                <a:cs typeface="Arial" charset="0"/>
              </a:rPr>
              <a:t> e poi  	 	</a:t>
            </a:r>
            <a:r>
              <a:rPr lang="en-GB" sz="2000" dirty="0" err="1">
                <a:solidFill>
                  <a:srgbClr val="000000"/>
                </a:solidFill>
                <a:latin typeface="Garamond" panose="02020404030301010803" pitchFamily="18" charset="0"/>
                <a:cs typeface="Arial" charset="0"/>
              </a:rPr>
              <a:t>toglie</a:t>
            </a:r>
            <a:r>
              <a:rPr lang="en-GB" sz="2000" dirty="0">
                <a:solidFill>
                  <a:srgbClr val="000000"/>
                </a:solidFill>
                <a:latin typeface="Garamond" panose="02020404030301010803" pitchFamily="18" charset="0"/>
                <a:cs typeface="Arial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Garamond" panose="02020404030301010803" pitchFamily="18" charset="0"/>
                <a:cs typeface="Arial" charset="0"/>
              </a:rPr>
              <a:t>i</a:t>
            </a:r>
            <a:r>
              <a:rPr lang="en-GB" sz="2000" dirty="0">
                <a:solidFill>
                  <a:srgbClr val="000000"/>
                </a:solidFill>
                <a:latin typeface="Garamond" panose="02020404030301010803" pitchFamily="18" charset="0"/>
                <a:cs typeface="Arial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Garamond" panose="02020404030301010803" pitchFamily="18" charset="0"/>
                <a:cs typeface="Arial" charset="0"/>
              </a:rPr>
              <a:t>fondi</a:t>
            </a:r>
            <a:r>
              <a:rPr lang="en-GB" sz="2000" dirty="0">
                <a:solidFill>
                  <a:srgbClr val="000000"/>
                </a:solidFill>
                <a:latin typeface="Garamond" panose="02020404030301010803" pitchFamily="18" charset="0"/>
                <a:cs typeface="Arial" charset="0"/>
              </a:rPr>
              <a:t> (</a:t>
            </a:r>
            <a:r>
              <a:rPr lang="en-GB" sz="2000" i="1" dirty="0" err="1">
                <a:solidFill>
                  <a:srgbClr val="000000"/>
                </a:solidFill>
                <a:latin typeface="Garamond" panose="02020404030301010803" pitchFamily="18" charset="0"/>
                <a:cs typeface="Arial" charset="0"/>
              </a:rPr>
              <a:t>decreto</a:t>
            </a:r>
            <a:r>
              <a:rPr lang="en-GB" sz="2000" i="1" dirty="0">
                <a:solidFill>
                  <a:srgbClr val="000000"/>
                </a:solidFill>
                <a:latin typeface="Garamond" panose="02020404030301010803" pitchFamily="18" charset="0"/>
                <a:cs typeface="Arial" charset="0"/>
              </a:rPr>
              <a:t> </a:t>
            </a:r>
            <a:r>
              <a:rPr lang="en-GB" sz="2000" i="1" dirty="0" err="1">
                <a:solidFill>
                  <a:srgbClr val="000000"/>
                </a:solidFill>
                <a:latin typeface="Garamond" panose="02020404030301010803" pitchFamily="18" charset="0"/>
                <a:cs typeface="Arial" charset="0"/>
              </a:rPr>
              <a:t>salva</a:t>
            </a:r>
            <a:r>
              <a:rPr lang="en-GB" sz="2000" i="1" dirty="0">
                <a:solidFill>
                  <a:srgbClr val="000000"/>
                </a:solidFill>
                <a:latin typeface="Garamond" panose="02020404030301010803" pitchFamily="18" charset="0"/>
                <a:cs typeface="Arial" charset="0"/>
              </a:rPr>
              <a:t>-Italia </a:t>
            </a:r>
            <a:r>
              <a:rPr lang="en-GB" sz="2000" dirty="0">
                <a:solidFill>
                  <a:srgbClr val="000000"/>
                </a:solidFill>
                <a:latin typeface="Garamond" panose="02020404030301010803" pitchFamily="18" charset="0"/>
                <a:cs typeface="Arial" charset="0"/>
              </a:rPr>
              <a:t>e </a:t>
            </a:r>
            <a:r>
              <a:rPr lang="en-GB" sz="2000" i="1" dirty="0">
                <a:solidFill>
                  <a:srgbClr val="000000"/>
                </a:solidFill>
                <a:latin typeface="Garamond" panose="02020404030301010803" pitchFamily="18" charset="0"/>
                <a:cs typeface="Arial" charset="0"/>
              </a:rPr>
              <a:t>spending review). </a:t>
            </a:r>
            <a:r>
              <a:rPr lang="en-GB" sz="2000" dirty="0">
                <a:solidFill>
                  <a:srgbClr val="000000"/>
                </a:solidFill>
                <a:latin typeface="Garamond" panose="02020404030301010803" pitchFamily="18" charset="0"/>
                <a:cs typeface="Arial" charset="0"/>
              </a:rPr>
              <a:t>La </a:t>
            </a:r>
            <a:r>
              <a:rPr lang="en-GB" sz="2000" dirty="0" err="1">
                <a:solidFill>
                  <a:srgbClr val="000000"/>
                </a:solidFill>
                <a:latin typeface="Garamond" panose="02020404030301010803" pitchFamily="18" charset="0"/>
                <a:cs typeface="Arial" charset="0"/>
              </a:rPr>
              <a:t>legge</a:t>
            </a:r>
            <a:r>
              <a:rPr lang="en-GB" sz="2000" dirty="0">
                <a:solidFill>
                  <a:srgbClr val="000000"/>
                </a:solidFill>
                <a:latin typeface="Garamond" panose="02020404030301010803" pitchFamily="18" charset="0"/>
                <a:cs typeface="Arial" charset="0"/>
              </a:rPr>
              <a:t> </a:t>
            </a:r>
            <a:r>
              <a:rPr lang="en-GB" sz="2000" i="1" dirty="0" err="1">
                <a:solidFill>
                  <a:srgbClr val="000000"/>
                </a:solidFill>
                <a:latin typeface="Garamond" panose="02020404030301010803" pitchFamily="18" charset="0"/>
                <a:cs typeface="Arial" charset="0"/>
              </a:rPr>
              <a:t>Delrio</a:t>
            </a:r>
            <a:r>
              <a:rPr lang="en-GB" sz="2000" i="1" dirty="0">
                <a:solidFill>
                  <a:srgbClr val="000000"/>
                </a:solidFill>
                <a:latin typeface="Garamond" panose="02020404030301010803" pitchFamily="18" charset="0"/>
                <a:cs typeface="Arial" charset="0"/>
              </a:rPr>
              <a:t> </a:t>
            </a:r>
            <a:r>
              <a:rPr lang="en-GB" sz="2000" dirty="0">
                <a:solidFill>
                  <a:srgbClr val="000000"/>
                </a:solidFill>
                <a:latin typeface="Garamond" panose="02020404030301010803" pitchFamily="18" charset="0"/>
                <a:cs typeface="Arial" charset="0"/>
              </a:rPr>
              <a:t>(</a:t>
            </a:r>
            <a:r>
              <a:rPr lang="en-GB" sz="2000" i="1" dirty="0">
                <a:solidFill>
                  <a:srgbClr val="000000"/>
                </a:solidFill>
                <a:latin typeface="Garamond" panose="02020404030301010803" pitchFamily="18" charset="0"/>
                <a:cs typeface="Arial" charset="0"/>
              </a:rPr>
              <a:t>56/2014) </a:t>
            </a:r>
            <a:r>
              <a:rPr lang="en-GB" sz="2000" i="1" dirty="0" err="1">
                <a:solidFill>
                  <a:srgbClr val="000000"/>
                </a:solidFill>
                <a:latin typeface="Garamond" panose="02020404030301010803" pitchFamily="18" charset="0"/>
                <a:cs typeface="Arial" charset="0"/>
              </a:rPr>
              <a:t>derubrica</a:t>
            </a:r>
            <a:r>
              <a:rPr lang="en-GB" sz="2000" i="1" dirty="0">
                <a:solidFill>
                  <a:srgbClr val="000000"/>
                </a:solidFill>
                <a:latin typeface="Garamond" panose="02020404030301010803" pitchFamily="18" charset="0"/>
                <a:cs typeface="Arial" charset="0"/>
              </a:rPr>
              <a:t>  		a </a:t>
            </a:r>
            <a:r>
              <a:rPr lang="en-GB" sz="2000" i="1" dirty="0" err="1">
                <a:solidFill>
                  <a:srgbClr val="000000"/>
                </a:solidFill>
                <a:latin typeface="Garamond" panose="02020404030301010803" pitchFamily="18" charset="0"/>
                <a:cs typeface="Arial" charset="0"/>
              </a:rPr>
              <a:t>enti</a:t>
            </a:r>
            <a:r>
              <a:rPr lang="en-GB" sz="2000" i="1" dirty="0">
                <a:solidFill>
                  <a:srgbClr val="000000"/>
                </a:solidFill>
                <a:latin typeface="Garamond" panose="02020404030301010803" pitchFamily="18" charset="0"/>
                <a:cs typeface="Arial" charset="0"/>
              </a:rPr>
              <a:t> </a:t>
            </a:r>
            <a:r>
              <a:rPr lang="en-GB" sz="2000" i="1" dirty="0" err="1">
                <a:solidFill>
                  <a:srgbClr val="000000"/>
                </a:solidFill>
                <a:latin typeface="Garamond" panose="02020404030301010803" pitchFamily="18" charset="0"/>
                <a:cs typeface="Arial" charset="0"/>
              </a:rPr>
              <a:t>secondari</a:t>
            </a:r>
            <a:r>
              <a:rPr lang="en-GB" sz="2000" i="1" dirty="0">
                <a:solidFill>
                  <a:srgbClr val="000000"/>
                </a:solidFill>
                <a:latin typeface="Garamond" panose="02020404030301010803" pitchFamily="18" charset="0"/>
                <a:cs typeface="Arial" charset="0"/>
              </a:rPr>
              <a:t> </a:t>
            </a:r>
            <a:r>
              <a:rPr lang="en-GB" sz="2000" dirty="0">
                <a:solidFill>
                  <a:srgbClr val="000000"/>
                </a:solidFill>
                <a:latin typeface="Garamond" panose="02020404030301010803" pitchFamily="18" charset="0"/>
                <a:cs typeface="Arial" charset="0"/>
              </a:rPr>
              <a:t>ma dopo il </a:t>
            </a:r>
            <a:r>
              <a:rPr lang="en-GB" sz="2000" dirty="0" err="1">
                <a:solidFill>
                  <a:srgbClr val="000000"/>
                </a:solidFill>
                <a:latin typeface="Garamond" panose="02020404030301010803" pitchFamily="18" charset="0"/>
                <a:cs typeface="Arial" charset="0"/>
              </a:rPr>
              <a:t>fallimento</a:t>
            </a:r>
            <a:r>
              <a:rPr lang="en-GB" sz="2000" dirty="0">
                <a:solidFill>
                  <a:srgbClr val="000000"/>
                </a:solidFill>
                <a:latin typeface="Garamond" panose="02020404030301010803" pitchFamily="18" charset="0"/>
                <a:cs typeface="Arial" charset="0"/>
              </a:rPr>
              <a:t> del referendum 2016 non è </a:t>
            </a:r>
            <a:r>
              <a:rPr lang="en-GB" sz="2000" dirty="0" err="1">
                <a:solidFill>
                  <a:srgbClr val="000000"/>
                </a:solidFill>
                <a:latin typeface="Garamond" panose="02020404030301010803" pitchFamily="18" charset="0"/>
                <a:cs typeface="Arial" charset="0"/>
              </a:rPr>
              <a:t>chiaro</a:t>
            </a:r>
            <a:r>
              <a:rPr lang="en-GB" sz="2000" dirty="0">
                <a:solidFill>
                  <a:srgbClr val="000000"/>
                </a:solidFill>
                <a:latin typeface="Garamond" panose="02020404030301010803" pitchFamily="18" charset="0"/>
                <a:cs typeface="Arial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Garamond" panose="02020404030301010803" pitchFamily="18" charset="0"/>
                <a:cs typeface="Arial" charset="0"/>
              </a:rPr>
              <a:t>che</a:t>
            </a:r>
            <a:r>
              <a:rPr lang="en-GB" sz="2000" dirty="0">
                <a:solidFill>
                  <a:srgbClr val="000000"/>
                </a:solidFill>
                <a:latin typeface="Garamond" panose="02020404030301010803" pitchFamily="18" charset="0"/>
                <a:cs typeface="Arial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Garamond" panose="02020404030301010803" pitchFamily="18" charset="0"/>
                <a:cs typeface="Arial" charset="0"/>
              </a:rPr>
              <a:t>tipo</a:t>
            </a:r>
            <a:r>
              <a:rPr lang="en-GB" sz="2000" dirty="0">
                <a:solidFill>
                  <a:srgbClr val="000000"/>
                </a:solidFill>
                <a:latin typeface="Garamond" panose="02020404030301010803" pitchFamily="18" charset="0"/>
                <a:cs typeface="Arial" charset="0"/>
              </a:rPr>
              <a:t>  		</a:t>
            </a:r>
            <a:r>
              <a:rPr lang="en-GB" sz="2000" dirty="0" err="1">
                <a:solidFill>
                  <a:srgbClr val="000000"/>
                </a:solidFill>
                <a:latin typeface="Garamond" panose="02020404030301010803" pitchFamily="18" charset="0"/>
                <a:cs typeface="Arial" charset="0"/>
              </a:rPr>
              <a:t>funzioni</a:t>
            </a:r>
            <a:r>
              <a:rPr lang="en-GB" sz="2000" dirty="0">
                <a:solidFill>
                  <a:srgbClr val="000000"/>
                </a:solidFill>
                <a:latin typeface="Garamond" panose="02020404030301010803" pitchFamily="18" charset="0"/>
                <a:cs typeface="Arial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Garamond" panose="02020404030301010803" pitchFamily="18" charset="0"/>
                <a:cs typeface="Arial" charset="0"/>
              </a:rPr>
              <a:t>avranno</a:t>
            </a:r>
            <a:r>
              <a:rPr lang="en-GB" sz="2000" dirty="0">
                <a:solidFill>
                  <a:srgbClr val="000000"/>
                </a:solidFill>
                <a:latin typeface="Garamond" panose="02020404030301010803" pitchFamily="18" charset="0"/>
                <a:cs typeface="Arial" charset="0"/>
              </a:rPr>
              <a:t>.</a:t>
            </a:r>
          </a:p>
          <a:p>
            <a:pPr defTabSz="449263"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9863" algn="l"/>
                <a:tab pos="10779125" algn="l"/>
                <a:tab pos="10780713" algn="l"/>
              </a:tabLst>
              <a:defRPr/>
            </a:pPr>
            <a:r>
              <a:rPr lang="en-GB" sz="2000" dirty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67189394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5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565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egnaposto numero diapositiva 3">
            <a:extLst>
              <a:ext uri="{FF2B5EF4-FFF2-40B4-BE49-F238E27FC236}">
                <a16:creationId xmlns:a16="http://schemas.microsoft.com/office/drawing/2014/main" id="{5EF9DDC8-DE09-EF49-A9AF-51F886E9D7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457200" y="6356350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l">
              <a:spcBef>
                <a:spcPct val="0"/>
              </a:spcBef>
              <a:buFontTx/>
              <a:buNone/>
            </a:pPr>
            <a:endParaRPr lang="it-IT" altLang="it-IT" sz="1200" dirty="0">
              <a:solidFill>
                <a:srgbClr val="898989"/>
              </a:solidFill>
            </a:endParaRPr>
          </a:p>
        </p:txBody>
      </p:sp>
      <p:sp>
        <p:nvSpPr>
          <p:cNvPr id="24579" name="Rectangle 2">
            <a:extLst>
              <a:ext uri="{FF2B5EF4-FFF2-40B4-BE49-F238E27FC236}">
                <a16:creationId xmlns:a16="http://schemas.microsoft.com/office/drawing/2014/main" id="{2E7190F3-A577-0B4B-8EB7-FE71D2A90308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250825" y="44450"/>
            <a:ext cx="8713788" cy="863600"/>
          </a:xfrm>
        </p:spPr>
        <p:txBody>
          <a:bodyPr lIns="0" tIns="0" rIns="0" bIns="0"/>
          <a:lstStyle/>
          <a:p>
            <a:pPr defTabSz="449263" eaLnBrk="1" hangingPunct="1">
              <a:lnSpc>
                <a:spcPct val="101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it-IT" sz="3600" b="1" dirty="0">
                <a:solidFill>
                  <a:srgbClr val="C00000"/>
                </a:solidFill>
                <a:latin typeface="Garamond" panose="02020404030301010803" pitchFamily="18" charset="0"/>
              </a:rPr>
              <a:t>La </a:t>
            </a:r>
            <a:r>
              <a:rPr lang="en-GB" altLang="it-IT" sz="3600" b="1" dirty="0" err="1">
                <a:solidFill>
                  <a:srgbClr val="C00000"/>
                </a:solidFill>
                <a:latin typeface="Garamond" panose="02020404030301010803" pitchFamily="18" charset="0"/>
              </a:rPr>
              <a:t>nuova</a:t>
            </a:r>
            <a:r>
              <a:rPr lang="en-GB" altLang="it-IT" sz="3600" b="1" dirty="0">
                <a:solidFill>
                  <a:srgbClr val="C00000"/>
                </a:solidFill>
                <a:latin typeface="Garamond" panose="02020404030301010803" pitchFamily="18" charset="0"/>
              </a:rPr>
              <a:t> forma di </a:t>
            </a:r>
            <a:r>
              <a:rPr lang="en-GB" altLang="it-IT" sz="3600" b="1" dirty="0" err="1">
                <a:solidFill>
                  <a:srgbClr val="C00000"/>
                </a:solidFill>
                <a:latin typeface="Garamond" panose="02020404030301010803" pitchFamily="18" charset="0"/>
              </a:rPr>
              <a:t>governo</a:t>
            </a:r>
            <a:r>
              <a:rPr lang="en-GB" altLang="it-IT" sz="3600" b="1" dirty="0">
                <a:solidFill>
                  <a:srgbClr val="C00000"/>
                </a:solidFill>
                <a:latin typeface="Garamond" panose="02020404030301010803" pitchFamily="18" charset="0"/>
              </a:rPr>
              <a:t> locale</a:t>
            </a:r>
          </a:p>
        </p:txBody>
      </p:sp>
      <p:sp>
        <p:nvSpPr>
          <p:cNvPr id="157699" name="Rectangle 3">
            <a:extLst>
              <a:ext uri="{FF2B5EF4-FFF2-40B4-BE49-F238E27FC236}">
                <a16:creationId xmlns:a16="http://schemas.microsoft.com/office/drawing/2014/main" id="{4563274D-A063-5643-A2CC-22007239C510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0" y="836613"/>
            <a:ext cx="9144000" cy="5329237"/>
          </a:xfrm>
        </p:spPr>
        <p:txBody>
          <a:bodyPr lIns="0" tIns="0" rIns="0" bIns="0"/>
          <a:lstStyle/>
          <a:p>
            <a:pPr marL="338138" indent="-338138" defTabSz="449263" eaLnBrk="1" hangingPunct="1">
              <a:lnSpc>
                <a:spcPct val="101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it-IT" sz="2400" dirty="0" err="1">
                <a:latin typeface="Garamond" panose="02020404030301010803" pitchFamily="18" charset="0"/>
              </a:rPr>
              <a:t>Comuni</a:t>
            </a:r>
            <a:r>
              <a:rPr lang="en-GB" altLang="it-IT" sz="2400" dirty="0">
                <a:latin typeface="Garamond" panose="02020404030301010803" pitchFamily="18" charset="0"/>
              </a:rPr>
              <a:t> e Province (prima </a:t>
            </a:r>
            <a:r>
              <a:rPr lang="en-GB" altLang="it-IT" sz="2400" dirty="0" err="1">
                <a:latin typeface="Garamond" panose="02020404030301010803" pitchFamily="18" charset="0"/>
              </a:rPr>
              <a:t>della</a:t>
            </a:r>
            <a:r>
              <a:rPr lang="en-GB" altLang="it-IT" sz="2400" dirty="0">
                <a:latin typeface="Garamond" panose="02020404030301010803" pitchFamily="18" charset="0"/>
              </a:rPr>
              <a:t> </a:t>
            </a:r>
            <a:r>
              <a:rPr lang="en-GB" altLang="it-IT" sz="2400" dirty="0" err="1">
                <a:latin typeface="Garamond" panose="02020404030301010803" pitchFamily="18" charset="0"/>
              </a:rPr>
              <a:t>riforma</a:t>
            </a:r>
            <a:r>
              <a:rPr lang="en-GB" altLang="it-IT" sz="2400" dirty="0">
                <a:latin typeface="Garamond" panose="02020404030301010803" pitchFamily="18" charset="0"/>
              </a:rPr>
              <a:t> del 2012) </a:t>
            </a:r>
            <a:r>
              <a:rPr lang="en-GB" altLang="it-IT" sz="2400" dirty="0" err="1">
                <a:latin typeface="Garamond" panose="02020404030301010803" pitchFamily="18" charset="0"/>
              </a:rPr>
              <a:t>assumono</a:t>
            </a:r>
            <a:r>
              <a:rPr lang="en-GB" altLang="it-IT" sz="2400" dirty="0">
                <a:latin typeface="Garamond" panose="02020404030301010803" pitchFamily="18" charset="0"/>
              </a:rPr>
              <a:t> </a:t>
            </a:r>
            <a:r>
              <a:rPr lang="en-GB" altLang="it-IT" sz="2400" dirty="0" err="1">
                <a:latin typeface="Garamond" panose="02020404030301010803" pitchFamily="18" charset="0"/>
              </a:rPr>
              <a:t>una</a:t>
            </a:r>
            <a:r>
              <a:rPr lang="en-GB" altLang="it-IT" sz="2400" dirty="0">
                <a:latin typeface="Garamond" panose="02020404030301010803" pitchFamily="18" charset="0"/>
              </a:rPr>
              <a:t> forma di </a:t>
            </a:r>
            <a:r>
              <a:rPr lang="en-GB" altLang="it-IT" sz="2400" dirty="0" err="1">
                <a:latin typeface="Garamond" panose="02020404030301010803" pitchFamily="18" charset="0"/>
              </a:rPr>
              <a:t>governo</a:t>
            </a:r>
            <a:r>
              <a:rPr lang="en-GB" altLang="it-IT" sz="2400" dirty="0">
                <a:latin typeface="Garamond" panose="02020404030301010803" pitchFamily="18" charset="0"/>
              </a:rPr>
              <a:t> </a:t>
            </a:r>
            <a:r>
              <a:rPr lang="en-GB" altLang="it-IT" sz="2400" dirty="0" err="1">
                <a:latin typeface="Garamond" panose="02020404030301010803" pitchFamily="18" charset="0"/>
              </a:rPr>
              <a:t>chiamata</a:t>
            </a:r>
            <a:r>
              <a:rPr lang="en-GB" altLang="it-IT" sz="2400" dirty="0">
                <a:latin typeface="Garamond" panose="02020404030301010803" pitchFamily="18" charset="0"/>
              </a:rPr>
              <a:t> “</a:t>
            </a:r>
            <a:r>
              <a:rPr lang="en-GB" altLang="it-IT" sz="2400" dirty="0" err="1">
                <a:latin typeface="Garamond" panose="02020404030301010803" pitchFamily="18" charset="0"/>
              </a:rPr>
              <a:t>neoparlamentare</a:t>
            </a:r>
            <a:r>
              <a:rPr lang="en-GB" altLang="it-IT" sz="2400" dirty="0">
                <a:latin typeface="Garamond" panose="02020404030301010803" pitchFamily="18" charset="0"/>
              </a:rPr>
              <a:t>”. </a:t>
            </a:r>
            <a:r>
              <a:rPr lang="en-GB" altLang="it-IT" sz="2400" dirty="0" err="1">
                <a:latin typeface="Garamond" panose="02020404030301010803" pitchFamily="18" charset="0"/>
              </a:rPr>
              <a:t>Ovvero</a:t>
            </a:r>
            <a:r>
              <a:rPr lang="en-GB" altLang="it-IT" sz="2400" dirty="0">
                <a:latin typeface="Garamond" panose="02020404030301010803" pitchFamily="18" charset="0"/>
              </a:rPr>
              <a:t>:</a:t>
            </a:r>
          </a:p>
          <a:p>
            <a:pPr marL="738188" lvl="1" indent="-280988" defTabSz="449263" eaLnBrk="1" hangingPunct="1">
              <a:lnSpc>
                <a:spcPct val="101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it-IT" sz="2400" dirty="0">
                <a:latin typeface="Garamond" panose="02020404030301010803" pitchFamily="18" charset="0"/>
              </a:rPr>
              <a:t>Il capo </a:t>
            </a:r>
            <a:r>
              <a:rPr lang="en-GB" altLang="it-IT" sz="2400" dirty="0" err="1">
                <a:latin typeface="Garamond" panose="02020404030301010803" pitchFamily="18" charset="0"/>
              </a:rPr>
              <a:t>dell'esecutivo</a:t>
            </a:r>
            <a:r>
              <a:rPr lang="en-GB" altLang="it-IT" sz="2400" dirty="0">
                <a:latin typeface="Garamond" panose="02020404030301010803" pitchFamily="18" charset="0"/>
              </a:rPr>
              <a:t> </a:t>
            </a:r>
            <a:r>
              <a:rPr lang="en-GB" altLang="it-IT" sz="2400" dirty="0" err="1">
                <a:latin typeface="Garamond" panose="02020404030301010803" pitchFamily="18" charset="0"/>
              </a:rPr>
              <a:t>è</a:t>
            </a:r>
            <a:r>
              <a:rPr lang="en-GB" altLang="it-IT" sz="2400" dirty="0">
                <a:latin typeface="Garamond" panose="02020404030301010803" pitchFamily="18" charset="0"/>
              </a:rPr>
              <a:t> </a:t>
            </a:r>
            <a:r>
              <a:rPr lang="en-GB" altLang="it-IT" sz="2400" dirty="0" err="1">
                <a:latin typeface="Garamond" panose="02020404030301010803" pitchFamily="18" charset="0"/>
              </a:rPr>
              <a:t>eletto</a:t>
            </a:r>
            <a:r>
              <a:rPr lang="en-GB" altLang="it-IT" sz="2400" dirty="0">
                <a:latin typeface="Garamond" panose="02020404030301010803" pitchFamily="18" charset="0"/>
              </a:rPr>
              <a:t> </a:t>
            </a:r>
            <a:r>
              <a:rPr lang="en-GB" altLang="it-IT" sz="2400" dirty="0" err="1">
                <a:latin typeface="Garamond" panose="02020404030301010803" pitchFamily="18" charset="0"/>
              </a:rPr>
              <a:t>direttamente</a:t>
            </a:r>
            <a:r>
              <a:rPr lang="en-GB" altLang="it-IT" sz="2400" dirty="0">
                <a:latin typeface="Garamond" panose="02020404030301010803" pitchFamily="18" charset="0"/>
              </a:rPr>
              <a:t> e </a:t>
            </a:r>
            <a:r>
              <a:rPr lang="en-GB" altLang="it-IT" sz="2400" dirty="0" err="1">
                <a:latin typeface="Garamond" panose="02020404030301010803" pitchFamily="18" charset="0"/>
              </a:rPr>
              <a:t>contestualmente</a:t>
            </a:r>
            <a:r>
              <a:rPr lang="en-GB" altLang="it-IT" sz="2400" dirty="0">
                <a:latin typeface="Garamond" panose="02020404030301010803" pitchFamily="18" charset="0"/>
              </a:rPr>
              <a:t> </a:t>
            </a:r>
            <a:r>
              <a:rPr lang="en-GB" altLang="it-IT" sz="2400" dirty="0" err="1">
                <a:latin typeface="Garamond" panose="02020404030301010803" pitchFamily="18" charset="0"/>
              </a:rPr>
              <a:t>all'elezione</a:t>
            </a:r>
            <a:r>
              <a:rPr lang="en-GB" altLang="it-IT" sz="2400" dirty="0">
                <a:latin typeface="Garamond" panose="02020404030301010803" pitchFamily="18" charset="0"/>
              </a:rPr>
              <a:t> del </a:t>
            </a:r>
            <a:r>
              <a:rPr lang="en-GB" altLang="it-IT" sz="2400" dirty="0" err="1">
                <a:latin typeface="Garamond" panose="02020404030301010803" pitchFamily="18" charset="0"/>
              </a:rPr>
              <a:t>consiglio</a:t>
            </a:r>
            <a:endParaRPr lang="en-GB" altLang="it-IT" sz="2400" dirty="0">
              <a:latin typeface="Garamond" panose="02020404030301010803" pitchFamily="18" charset="0"/>
            </a:endParaRPr>
          </a:p>
          <a:p>
            <a:pPr marL="738188" lvl="1" indent="-280988" defTabSz="449263" eaLnBrk="1" hangingPunct="1">
              <a:lnSpc>
                <a:spcPct val="101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it-IT" sz="2400" dirty="0">
                <a:latin typeface="Garamond" panose="02020404030301010803" pitchFamily="18" charset="0"/>
              </a:rPr>
              <a:t>Il capo </a:t>
            </a:r>
            <a:r>
              <a:rPr lang="en-GB" altLang="it-IT" sz="2400" dirty="0" err="1">
                <a:latin typeface="Garamond" panose="02020404030301010803" pitchFamily="18" charset="0"/>
              </a:rPr>
              <a:t>dell'esecutivo</a:t>
            </a:r>
            <a:r>
              <a:rPr lang="en-GB" altLang="it-IT" sz="2400" dirty="0">
                <a:latin typeface="Garamond" panose="02020404030301010803" pitchFamily="18" charset="0"/>
              </a:rPr>
              <a:t> </a:t>
            </a:r>
            <a:r>
              <a:rPr lang="en-GB" altLang="it-IT" sz="2400" dirty="0" err="1">
                <a:latin typeface="Garamond" panose="02020404030301010803" pitchFamily="18" charset="0"/>
              </a:rPr>
              <a:t>nomina</a:t>
            </a:r>
            <a:r>
              <a:rPr lang="en-GB" altLang="it-IT" sz="2400" dirty="0">
                <a:latin typeface="Garamond" panose="02020404030301010803" pitchFamily="18" charset="0"/>
              </a:rPr>
              <a:t> e </a:t>
            </a:r>
            <a:r>
              <a:rPr lang="en-GB" altLang="it-IT" sz="2400" dirty="0" err="1">
                <a:latin typeface="Garamond" panose="02020404030301010803" pitchFamily="18" charset="0"/>
              </a:rPr>
              <a:t>licenzia</a:t>
            </a:r>
            <a:r>
              <a:rPr lang="en-GB" altLang="it-IT" sz="2400" dirty="0">
                <a:latin typeface="Garamond" panose="02020404030301010803" pitchFamily="18" charset="0"/>
              </a:rPr>
              <a:t> </a:t>
            </a:r>
            <a:r>
              <a:rPr lang="en-GB" altLang="it-IT" sz="2400" dirty="0" err="1">
                <a:latin typeface="Garamond" panose="02020404030301010803" pitchFamily="18" charset="0"/>
              </a:rPr>
              <a:t>gli</a:t>
            </a:r>
            <a:r>
              <a:rPr lang="en-GB" altLang="it-IT" sz="2400" dirty="0">
                <a:latin typeface="Garamond" panose="02020404030301010803" pitchFamily="18" charset="0"/>
              </a:rPr>
              <a:t> </a:t>
            </a:r>
            <a:r>
              <a:rPr lang="en-GB" altLang="it-IT" sz="2400" dirty="0" err="1">
                <a:latin typeface="Garamond" panose="02020404030301010803" pitchFamily="18" charset="0"/>
              </a:rPr>
              <a:t>assessori</a:t>
            </a:r>
            <a:endParaRPr lang="en-GB" altLang="it-IT" sz="2400" dirty="0">
              <a:latin typeface="Garamond" panose="02020404030301010803" pitchFamily="18" charset="0"/>
            </a:endParaRPr>
          </a:p>
          <a:p>
            <a:pPr marL="738188" lvl="1" indent="-280988" defTabSz="449263" eaLnBrk="1" hangingPunct="1">
              <a:lnSpc>
                <a:spcPct val="101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it-IT" sz="2400" dirty="0">
                <a:latin typeface="Garamond" panose="02020404030301010803" pitchFamily="18" charset="0"/>
              </a:rPr>
              <a:t>Il </a:t>
            </a:r>
            <a:r>
              <a:rPr lang="en-GB" altLang="it-IT" sz="2400" dirty="0" err="1">
                <a:latin typeface="Garamond" panose="02020404030301010803" pitchFamily="18" charset="0"/>
              </a:rPr>
              <a:t>consiglio</a:t>
            </a:r>
            <a:r>
              <a:rPr lang="en-GB" altLang="it-IT" sz="2400" dirty="0">
                <a:latin typeface="Garamond" panose="02020404030301010803" pitchFamily="18" charset="0"/>
              </a:rPr>
              <a:t> </a:t>
            </a:r>
            <a:r>
              <a:rPr lang="en-GB" altLang="it-IT" sz="2400" dirty="0" err="1">
                <a:latin typeface="Garamond" panose="02020404030301010803" pitchFamily="18" charset="0"/>
              </a:rPr>
              <a:t>può</a:t>
            </a:r>
            <a:r>
              <a:rPr lang="en-GB" altLang="it-IT" sz="2400" dirty="0">
                <a:latin typeface="Garamond" panose="02020404030301010803" pitchFamily="18" charset="0"/>
              </a:rPr>
              <a:t> </a:t>
            </a:r>
            <a:r>
              <a:rPr lang="en-GB" altLang="it-IT" sz="2400" dirty="0" err="1">
                <a:latin typeface="Garamond" panose="02020404030301010803" pitchFamily="18" charset="0"/>
              </a:rPr>
              <a:t>sfiduciare</a:t>
            </a:r>
            <a:r>
              <a:rPr lang="en-GB" altLang="it-IT" sz="2400" dirty="0">
                <a:latin typeface="Garamond" panose="02020404030301010803" pitchFamily="18" charset="0"/>
              </a:rPr>
              <a:t> la </a:t>
            </a:r>
            <a:r>
              <a:rPr lang="en-GB" altLang="it-IT" sz="2400" dirty="0" err="1">
                <a:latin typeface="Garamond" panose="02020404030301010803" pitchFamily="18" charset="0"/>
              </a:rPr>
              <a:t>giunta</a:t>
            </a:r>
            <a:r>
              <a:rPr lang="en-GB" altLang="it-IT" sz="2400" dirty="0">
                <a:latin typeface="Garamond" panose="02020404030301010803" pitchFamily="18" charset="0"/>
              </a:rPr>
              <a:t> ma </a:t>
            </a:r>
            <a:r>
              <a:rPr lang="en-GB" altLang="it-IT" sz="2400" dirty="0" err="1">
                <a:latin typeface="Garamond" panose="02020404030301010803" pitchFamily="18" charset="0"/>
              </a:rPr>
              <a:t>questo</a:t>
            </a:r>
            <a:r>
              <a:rPr lang="en-GB" altLang="it-IT" sz="2400" dirty="0">
                <a:latin typeface="Garamond" panose="02020404030301010803" pitchFamily="18" charset="0"/>
              </a:rPr>
              <a:t> </a:t>
            </a:r>
            <a:r>
              <a:rPr lang="en-GB" altLang="it-IT" sz="2400" dirty="0" err="1">
                <a:latin typeface="Garamond" panose="02020404030301010803" pitchFamily="18" charset="0"/>
              </a:rPr>
              <a:t>atto</a:t>
            </a:r>
            <a:r>
              <a:rPr lang="en-GB" altLang="it-IT" sz="2400" dirty="0">
                <a:latin typeface="Garamond" panose="02020404030301010803" pitchFamily="18" charset="0"/>
              </a:rPr>
              <a:t> </a:t>
            </a:r>
            <a:r>
              <a:rPr lang="en-GB" altLang="it-IT" sz="2400" dirty="0" err="1">
                <a:latin typeface="Garamond" panose="02020404030301010803" pitchFamily="18" charset="0"/>
              </a:rPr>
              <a:t>determina</a:t>
            </a:r>
            <a:r>
              <a:rPr lang="en-GB" altLang="it-IT" sz="2400" dirty="0">
                <a:latin typeface="Garamond" panose="02020404030301010803" pitchFamily="18" charset="0"/>
              </a:rPr>
              <a:t> </a:t>
            </a:r>
            <a:r>
              <a:rPr lang="en-GB" altLang="it-IT" sz="2400" dirty="0" err="1">
                <a:latin typeface="Garamond" panose="02020404030301010803" pitchFamily="18" charset="0"/>
              </a:rPr>
              <a:t>anche</a:t>
            </a:r>
            <a:r>
              <a:rPr lang="en-GB" altLang="it-IT" sz="2400" dirty="0">
                <a:latin typeface="Garamond" panose="02020404030301010803" pitchFamily="18" charset="0"/>
              </a:rPr>
              <a:t> </a:t>
            </a:r>
            <a:r>
              <a:rPr lang="en-GB" altLang="it-IT" sz="2400" dirty="0" err="1">
                <a:latin typeface="Garamond" panose="02020404030301010803" pitchFamily="18" charset="0"/>
              </a:rPr>
              <a:t>il</a:t>
            </a:r>
            <a:r>
              <a:rPr lang="en-GB" altLang="it-IT" sz="2400" dirty="0">
                <a:latin typeface="Garamond" panose="02020404030301010803" pitchFamily="18" charset="0"/>
              </a:rPr>
              <a:t> </a:t>
            </a:r>
            <a:r>
              <a:rPr lang="en-GB" altLang="it-IT" sz="2400" dirty="0" err="1">
                <a:latin typeface="Garamond" panose="02020404030301010803" pitchFamily="18" charset="0"/>
              </a:rPr>
              <a:t>suo</a:t>
            </a:r>
            <a:r>
              <a:rPr lang="en-GB" altLang="it-IT" sz="2400" dirty="0">
                <a:latin typeface="Garamond" panose="02020404030301010803" pitchFamily="18" charset="0"/>
              </a:rPr>
              <a:t> </a:t>
            </a:r>
            <a:r>
              <a:rPr lang="en-GB" altLang="it-IT" sz="2400" dirty="0" err="1">
                <a:latin typeface="Garamond" panose="02020404030301010803" pitchFamily="18" charset="0"/>
              </a:rPr>
              <a:t>scioglimento</a:t>
            </a:r>
            <a:r>
              <a:rPr lang="en-GB" altLang="it-IT" sz="2400" dirty="0">
                <a:latin typeface="Garamond" panose="02020404030301010803" pitchFamily="18" charset="0"/>
              </a:rPr>
              <a:t> (</a:t>
            </a:r>
            <a:r>
              <a:rPr lang="en-GB" altLang="it-IT" sz="2400" i="1" dirty="0">
                <a:latin typeface="Garamond" panose="02020404030301010803" pitchFamily="18" charset="0"/>
              </a:rPr>
              <a:t>simul </a:t>
            </a:r>
            <a:r>
              <a:rPr lang="en-GB" altLang="it-IT" sz="2400" i="1" dirty="0" err="1">
                <a:latin typeface="Garamond" panose="02020404030301010803" pitchFamily="18" charset="0"/>
              </a:rPr>
              <a:t>stabunt</a:t>
            </a:r>
            <a:r>
              <a:rPr lang="en-GB" altLang="it-IT" sz="2400" i="1" dirty="0">
                <a:latin typeface="Garamond" panose="02020404030301010803" pitchFamily="18" charset="0"/>
              </a:rPr>
              <a:t> simul cadent</a:t>
            </a:r>
            <a:r>
              <a:rPr lang="en-GB" altLang="it-IT" sz="2400" dirty="0">
                <a:latin typeface="Garamond" panose="02020404030301010803" pitchFamily="18" charset="0"/>
              </a:rPr>
              <a:t>)</a:t>
            </a:r>
            <a:r>
              <a:rPr lang="ar-SA" altLang="it-IT" sz="2400" dirty="0">
                <a:latin typeface="Garamond" panose="02020404030301010803" pitchFamily="18" charset="0"/>
              </a:rPr>
              <a:t>‏</a:t>
            </a:r>
            <a:endParaRPr lang="en-GB" altLang="it-IT" sz="2400" dirty="0">
              <a:latin typeface="Garamond" panose="02020404030301010803" pitchFamily="18" charset="0"/>
            </a:endParaRPr>
          </a:p>
          <a:p>
            <a:pPr marL="338138" indent="-338138" defTabSz="449263" eaLnBrk="1" hangingPunct="1">
              <a:lnSpc>
                <a:spcPct val="101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it-IT" sz="2400" dirty="0" err="1">
                <a:latin typeface="Garamond" panose="02020404030301010803" pitchFamily="18" charset="0"/>
              </a:rPr>
              <a:t>Anche</a:t>
            </a:r>
            <a:r>
              <a:rPr lang="en-GB" altLang="it-IT" sz="2400" dirty="0">
                <a:latin typeface="Garamond" panose="02020404030301010803" pitchFamily="18" charset="0"/>
              </a:rPr>
              <a:t> </a:t>
            </a:r>
            <a:r>
              <a:rPr lang="en-GB" altLang="it-IT" sz="2400" dirty="0" err="1">
                <a:latin typeface="Garamond" panose="02020404030301010803" pitchFamily="18" charset="0"/>
              </a:rPr>
              <a:t>nelle</a:t>
            </a:r>
            <a:r>
              <a:rPr lang="en-GB" altLang="it-IT" sz="2400" dirty="0">
                <a:latin typeface="Garamond" panose="02020404030301010803" pitchFamily="18" charset="0"/>
              </a:rPr>
              <a:t> </a:t>
            </a:r>
            <a:r>
              <a:rPr lang="en-GB" altLang="it-IT" sz="2400" dirty="0" err="1">
                <a:latin typeface="Garamond" panose="02020404030301010803" pitchFamily="18" charset="0"/>
              </a:rPr>
              <a:t>regioni</a:t>
            </a:r>
            <a:r>
              <a:rPr lang="en-GB" altLang="it-IT" sz="2400" dirty="0">
                <a:latin typeface="Garamond" panose="02020404030301010803" pitchFamily="18" charset="0"/>
              </a:rPr>
              <a:t> </a:t>
            </a:r>
            <a:r>
              <a:rPr lang="en-GB" altLang="it-IT" sz="2400" dirty="0" err="1">
                <a:latin typeface="Garamond" panose="02020404030301010803" pitchFamily="18" charset="0"/>
              </a:rPr>
              <a:t>si</a:t>
            </a:r>
            <a:r>
              <a:rPr lang="en-GB" altLang="it-IT" sz="2400" dirty="0">
                <a:latin typeface="Garamond" panose="02020404030301010803" pitchFamily="18" charset="0"/>
              </a:rPr>
              <a:t> </a:t>
            </a:r>
            <a:r>
              <a:rPr lang="en-GB" altLang="it-IT" sz="2400" dirty="0" err="1">
                <a:latin typeface="Garamond" panose="02020404030301010803" pitchFamily="18" charset="0"/>
              </a:rPr>
              <a:t>rafforza</a:t>
            </a:r>
            <a:r>
              <a:rPr lang="en-GB" altLang="it-IT" sz="2400" dirty="0">
                <a:latin typeface="Garamond" panose="02020404030301010803" pitchFamily="18" charset="0"/>
              </a:rPr>
              <a:t> </a:t>
            </a:r>
            <a:r>
              <a:rPr lang="en-GB" altLang="it-IT" sz="2400" dirty="0" err="1">
                <a:latin typeface="Garamond" panose="02020404030301010803" pitchFamily="18" charset="0"/>
              </a:rPr>
              <a:t>l'esecutivo</a:t>
            </a:r>
            <a:r>
              <a:rPr lang="en-GB" altLang="it-IT" sz="2400" dirty="0">
                <a:latin typeface="Garamond" panose="02020404030301010803" pitchFamily="18" charset="0"/>
              </a:rPr>
              <a:t>:</a:t>
            </a:r>
          </a:p>
          <a:p>
            <a:pPr marL="738188" lvl="1" indent="-280988" defTabSz="449263" eaLnBrk="1" hangingPunct="1">
              <a:lnSpc>
                <a:spcPct val="101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it-IT" sz="2400" dirty="0">
                <a:latin typeface="Garamond" panose="02020404030301010803" pitchFamily="18" charset="0"/>
              </a:rPr>
              <a:t>Il </a:t>
            </a:r>
            <a:r>
              <a:rPr lang="en-GB" altLang="it-IT" sz="2400" dirty="0" err="1">
                <a:latin typeface="Garamond" panose="02020404030301010803" pitchFamily="18" charset="0"/>
              </a:rPr>
              <a:t>Presidente</a:t>
            </a:r>
            <a:r>
              <a:rPr lang="en-GB" altLang="it-IT" sz="2400" dirty="0">
                <a:latin typeface="Garamond" panose="02020404030301010803" pitchFamily="18" charset="0"/>
              </a:rPr>
              <a:t> </a:t>
            </a:r>
            <a:r>
              <a:rPr lang="en-GB" altLang="it-IT" sz="2400" dirty="0" err="1">
                <a:latin typeface="Garamond" panose="02020404030301010803" pitchFamily="18" charset="0"/>
              </a:rPr>
              <a:t>della</a:t>
            </a:r>
            <a:r>
              <a:rPr lang="en-GB" altLang="it-IT" sz="2400" dirty="0">
                <a:latin typeface="Garamond" panose="02020404030301010803" pitchFamily="18" charset="0"/>
              </a:rPr>
              <a:t> </a:t>
            </a:r>
            <a:r>
              <a:rPr lang="en-GB" altLang="it-IT" sz="2400" dirty="0" err="1">
                <a:latin typeface="Garamond" panose="02020404030301010803" pitchFamily="18" charset="0"/>
              </a:rPr>
              <a:t>giunta</a:t>
            </a:r>
            <a:r>
              <a:rPr lang="en-GB" altLang="it-IT" sz="2400" dirty="0">
                <a:latin typeface="Garamond" panose="02020404030301010803" pitchFamily="18" charset="0"/>
              </a:rPr>
              <a:t> </a:t>
            </a:r>
            <a:r>
              <a:rPr lang="en-GB" altLang="it-IT" sz="2400" dirty="0" err="1">
                <a:latin typeface="Garamond" panose="02020404030301010803" pitchFamily="18" charset="0"/>
              </a:rPr>
              <a:t>eletto</a:t>
            </a:r>
            <a:r>
              <a:rPr lang="en-GB" altLang="it-IT" sz="2400" dirty="0">
                <a:latin typeface="Garamond" panose="02020404030301010803" pitchFamily="18" charset="0"/>
              </a:rPr>
              <a:t> </a:t>
            </a:r>
            <a:r>
              <a:rPr lang="en-GB" altLang="it-IT" sz="2400" dirty="0" err="1">
                <a:latin typeface="Garamond" panose="02020404030301010803" pitchFamily="18" charset="0"/>
              </a:rPr>
              <a:t>direttamente</a:t>
            </a:r>
            <a:r>
              <a:rPr lang="en-GB" altLang="it-IT" sz="2400" dirty="0">
                <a:latin typeface="Garamond" panose="02020404030301010803" pitchFamily="18" charset="0"/>
              </a:rPr>
              <a:t> dal 1999</a:t>
            </a:r>
          </a:p>
          <a:p>
            <a:pPr marL="738188" lvl="1" indent="-280988" defTabSz="449263" eaLnBrk="1" hangingPunct="1">
              <a:lnSpc>
                <a:spcPct val="101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it-IT" sz="2400" dirty="0">
                <a:latin typeface="Garamond" panose="02020404030301010803" pitchFamily="18" charset="0"/>
              </a:rPr>
              <a:t>Il </a:t>
            </a:r>
            <a:r>
              <a:rPr lang="en-GB" altLang="it-IT" sz="2400" dirty="0" err="1">
                <a:latin typeface="Garamond" panose="02020404030301010803" pitchFamily="18" charset="0"/>
              </a:rPr>
              <a:t>vecchio</a:t>
            </a:r>
            <a:r>
              <a:rPr lang="en-GB" altLang="it-IT" sz="2400" dirty="0">
                <a:latin typeface="Garamond" panose="02020404030301010803" pitchFamily="18" charset="0"/>
              </a:rPr>
              <a:t> </a:t>
            </a:r>
            <a:r>
              <a:rPr lang="en-GB" altLang="it-IT" sz="2400" dirty="0" err="1">
                <a:latin typeface="Garamond" panose="02020404030301010803" pitchFamily="18" charset="0"/>
              </a:rPr>
              <a:t>sistema</a:t>
            </a:r>
            <a:r>
              <a:rPr lang="en-GB" altLang="it-IT" sz="2400" dirty="0">
                <a:latin typeface="Garamond" panose="02020404030301010803" pitchFamily="18" charset="0"/>
              </a:rPr>
              <a:t> </a:t>
            </a:r>
            <a:r>
              <a:rPr lang="en-GB" altLang="it-IT" sz="2400" dirty="0" err="1">
                <a:latin typeface="Garamond" panose="02020404030301010803" pitchFamily="18" charset="0"/>
              </a:rPr>
              <a:t>elettorale</a:t>
            </a:r>
            <a:r>
              <a:rPr lang="en-GB" altLang="it-IT" sz="2400" dirty="0">
                <a:latin typeface="Garamond" panose="02020404030301010803" pitchFamily="18" charset="0"/>
              </a:rPr>
              <a:t> </a:t>
            </a:r>
            <a:r>
              <a:rPr lang="en-GB" altLang="it-IT" sz="2400" dirty="0" err="1">
                <a:latin typeface="Garamond" panose="02020404030301010803" pitchFamily="18" charset="0"/>
              </a:rPr>
              <a:t>corretto</a:t>
            </a:r>
            <a:r>
              <a:rPr lang="en-GB" altLang="it-IT" sz="2400" dirty="0">
                <a:latin typeface="Garamond" panose="02020404030301010803" pitchFamily="18" charset="0"/>
              </a:rPr>
              <a:t> con un </a:t>
            </a:r>
            <a:r>
              <a:rPr lang="en-GB" altLang="it-IT" sz="2400" dirty="0" err="1">
                <a:latin typeface="Garamond" panose="02020404030301010803" pitchFamily="18" charset="0"/>
              </a:rPr>
              <a:t>premio</a:t>
            </a:r>
            <a:r>
              <a:rPr lang="en-GB" altLang="it-IT" sz="2400" dirty="0">
                <a:latin typeface="Garamond" panose="02020404030301010803" pitchFamily="18" charset="0"/>
              </a:rPr>
              <a:t> di </a:t>
            </a:r>
            <a:r>
              <a:rPr lang="en-GB" altLang="it-IT" sz="2400" dirty="0" err="1">
                <a:latin typeface="Garamond" panose="02020404030301010803" pitchFamily="18" charset="0"/>
              </a:rPr>
              <a:t>maggioranza</a:t>
            </a:r>
            <a:r>
              <a:rPr lang="en-GB" altLang="it-IT" sz="2400" dirty="0">
                <a:latin typeface="Garamond" panose="02020404030301010803" pitchFamily="18" charset="0"/>
              </a:rPr>
              <a:t> </a:t>
            </a:r>
            <a:r>
              <a:rPr lang="en-GB" altLang="it-IT" sz="2400" dirty="0" err="1">
                <a:latin typeface="Garamond" panose="02020404030301010803" pitchFamily="18" charset="0"/>
              </a:rPr>
              <a:t>collegato</a:t>
            </a:r>
            <a:r>
              <a:rPr lang="en-GB" altLang="it-IT" sz="2400" dirty="0">
                <a:latin typeface="Garamond" panose="02020404030301010803" pitchFamily="18" charset="0"/>
              </a:rPr>
              <a:t> </a:t>
            </a:r>
            <a:r>
              <a:rPr lang="en-GB" altLang="it-IT" sz="2400" dirty="0" err="1">
                <a:latin typeface="Garamond" panose="02020404030301010803" pitchFamily="18" charset="0"/>
              </a:rPr>
              <a:t>alle</a:t>
            </a:r>
            <a:r>
              <a:rPr lang="en-GB" altLang="it-IT" sz="2400" dirty="0">
                <a:latin typeface="Garamond" panose="02020404030301010803" pitchFamily="18" charset="0"/>
              </a:rPr>
              <a:t> </a:t>
            </a:r>
            <a:r>
              <a:rPr lang="en-GB" altLang="it-IT" sz="2400" dirty="0" err="1">
                <a:latin typeface="Garamond" panose="02020404030301010803" pitchFamily="18" charset="0"/>
              </a:rPr>
              <a:t>liste</a:t>
            </a:r>
            <a:r>
              <a:rPr lang="en-GB" altLang="it-IT" sz="2400" dirty="0">
                <a:latin typeface="Garamond" panose="02020404030301010803" pitchFamily="18" charset="0"/>
              </a:rPr>
              <a:t> </a:t>
            </a:r>
            <a:r>
              <a:rPr lang="en-GB" altLang="it-IT" sz="2400" dirty="0" err="1">
                <a:latin typeface="Garamond" panose="02020404030301010803" pitchFamily="18" charset="0"/>
              </a:rPr>
              <a:t>maggioritarie</a:t>
            </a:r>
            <a:r>
              <a:rPr lang="en-GB" altLang="it-IT" sz="2400" dirty="0">
                <a:latin typeface="Garamond" panose="02020404030301010803" pitchFamily="18" charset="0"/>
              </a:rPr>
              <a:t>  (</a:t>
            </a:r>
            <a:r>
              <a:rPr lang="en-GB" altLang="it-IT" sz="2400" dirty="0" err="1">
                <a:latin typeface="Garamond" panose="02020404030301010803" pitchFamily="18" charset="0"/>
              </a:rPr>
              <a:t>sistema</a:t>
            </a:r>
            <a:r>
              <a:rPr lang="en-GB" altLang="it-IT" sz="2400" dirty="0">
                <a:latin typeface="Garamond" panose="02020404030301010803" pitchFamily="18" charset="0"/>
              </a:rPr>
              <a:t> </a:t>
            </a:r>
            <a:r>
              <a:rPr lang="en-GB" altLang="it-IT" sz="2400" dirty="0" err="1">
                <a:latin typeface="Garamond" panose="02020404030301010803" pitchFamily="18" charset="0"/>
              </a:rPr>
              <a:t>confermato</a:t>
            </a:r>
            <a:r>
              <a:rPr lang="en-GB" altLang="it-IT" sz="2400" dirty="0">
                <a:latin typeface="Garamond" panose="02020404030301010803" pitchFamily="18" charset="0"/>
              </a:rPr>
              <a:t> </a:t>
            </a:r>
            <a:r>
              <a:rPr lang="en-GB" altLang="it-IT" sz="2400" dirty="0" err="1">
                <a:latin typeface="Garamond" panose="02020404030301010803" pitchFamily="18" charset="0"/>
              </a:rPr>
              <a:t>dai</a:t>
            </a:r>
            <a:r>
              <a:rPr lang="en-GB" altLang="it-IT" sz="2400" dirty="0">
                <a:latin typeface="Garamond" panose="02020404030301010803" pitchFamily="18" charset="0"/>
              </a:rPr>
              <a:t> </a:t>
            </a:r>
            <a:r>
              <a:rPr lang="en-GB" altLang="it-IT" sz="2400" dirty="0" err="1">
                <a:latin typeface="Garamond" panose="02020404030301010803" pitchFamily="18" charset="0"/>
              </a:rPr>
              <a:t>nuovi</a:t>
            </a:r>
            <a:r>
              <a:rPr lang="en-GB" altLang="it-IT" sz="2400" dirty="0">
                <a:latin typeface="Garamond" panose="02020404030301010803" pitchFamily="18" charset="0"/>
              </a:rPr>
              <a:t> </a:t>
            </a:r>
            <a:r>
              <a:rPr lang="en-GB" altLang="it-IT" sz="2400" dirty="0" err="1">
                <a:latin typeface="Garamond" panose="02020404030301010803" pitchFamily="18" charset="0"/>
              </a:rPr>
              <a:t>statuti</a:t>
            </a:r>
            <a:r>
              <a:rPr lang="en-GB" altLang="it-IT" sz="2400" dirty="0">
                <a:latin typeface="Garamond" panose="02020404030301010803" pitchFamily="18" charset="0"/>
              </a:rPr>
              <a:t> a </a:t>
            </a:r>
            <a:r>
              <a:rPr lang="en-GB" altLang="it-IT" sz="2400" dirty="0" err="1">
                <a:latin typeface="Garamond" panose="02020404030301010803" pitchFamily="18" charset="0"/>
              </a:rPr>
              <a:t>seguito</a:t>
            </a:r>
            <a:r>
              <a:rPr lang="en-GB" altLang="it-IT" sz="2400" dirty="0">
                <a:latin typeface="Garamond" panose="02020404030301010803" pitchFamily="18" charset="0"/>
              </a:rPr>
              <a:t> </a:t>
            </a:r>
            <a:r>
              <a:rPr lang="en-GB" altLang="it-IT" sz="2400" dirty="0" err="1">
                <a:latin typeface="Garamond" panose="02020404030301010803" pitchFamily="18" charset="0"/>
              </a:rPr>
              <a:t>della</a:t>
            </a:r>
            <a:r>
              <a:rPr lang="en-GB" altLang="it-IT" sz="2400" dirty="0">
                <a:latin typeface="Garamond" panose="02020404030301010803" pitchFamily="18" charset="0"/>
              </a:rPr>
              <a:t> </a:t>
            </a:r>
            <a:r>
              <a:rPr lang="en-GB" altLang="it-IT" sz="2400" dirty="0" err="1">
                <a:latin typeface="Garamond" panose="02020404030301010803" pitchFamily="18" charset="0"/>
              </a:rPr>
              <a:t>riforma</a:t>
            </a:r>
            <a:r>
              <a:rPr lang="en-GB" altLang="it-IT" sz="2400" dirty="0">
                <a:latin typeface="Garamond" panose="02020404030301010803" pitchFamily="18" charset="0"/>
              </a:rPr>
              <a:t> </a:t>
            </a:r>
            <a:r>
              <a:rPr lang="en-GB" altLang="it-IT" sz="2400" dirty="0" err="1">
                <a:latin typeface="Garamond" panose="02020404030301010803" pitchFamily="18" charset="0"/>
              </a:rPr>
              <a:t>costituzionale</a:t>
            </a:r>
            <a:r>
              <a:rPr lang="en-GB" altLang="it-IT" sz="2400" dirty="0">
                <a:latin typeface="Garamond" panose="02020404030301010803" pitchFamily="18" charset="0"/>
              </a:rPr>
              <a:t> del 2001)</a:t>
            </a:r>
          </a:p>
        </p:txBody>
      </p:sp>
    </p:spTree>
    <p:extLst>
      <p:ext uri="{BB962C8B-B14F-4D97-AF65-F5344CB8AC3E}">
        <p14:creationId xmlns:p14="http://schemas.microsoft.com/office/powerpoint/2010/main" val="148070289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7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-.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7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9" dur="1000"/>
                                        <p:tgtEl>
                                          <p:spTgt spid="157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7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-.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7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6" dur="1000"/>
                                        <p:tgtEl>
                                          <p:spTgt spid="157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57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-.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7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3" dur="1000"/>
                                        <p:tgtEl>
                                          <p:spTgt spid="157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57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-.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57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0" dur="1000"/>
                                        <p:tgtEl>
                                          <p:spTgt spid="157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57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-.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57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7" dur="1000"/>
                                        <p:tgtEl>
                                          <p:spTgt spid="157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57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-.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57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44" dur="1000"/>
                                        <p:tgtEl>
                                          <p:spTgt spid="157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57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-.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57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51" dur="1000"/>
                                        <p:tgtEl>
                                          <p:spTgt spid="157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egnaposto numero diapositiva 3">
            <a:extLst>
              <a:ext uri="{FF2B5EF4-FFF2-40B4-BE49-F238E27FC236}">
                <a16:creationId xmlns:a16="http://schemas.microsoft.com/office/drawing/2014/main" id="{BC7B7214-4C54-1044-8CBD-8127AC4CCD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457200" y="6356350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l">
              <a:spcBef>
                <a:spcPct val="0"/>
              </a:spcBef>
              <a:buFontTx/>
              <a:buNone/>
            </a:pPr>
            <a:fld id="{85E6F4C1-1ED3-1045-B7F4-56E515F1E511}" type="slidenum">
              <a:rPr lang="it-IT" altLang="it-IT" sz="1200">
                <a:solidFill>
                  <a:srgbClr val="898989"/>
                </a:solidFill>
              </a:rPr>
              <a:pPr algn="l">
                <a:spcBef>
                  <a:spcPct val="0"/>
                </a:spcBef>
                <a:buFontTx/>
                <a:buNone/>
              </a:pPr>
              <a:t>12</a:t>
            </a:fld>
            <a:endParaRPr lang="it-IT" altLang="it-IT" sz="1200">
              <a:solidFill>
                <a:srgbClr val="898989"/>
              </a:solidFill>
            </a:endParaRPr>
          </a:p>
        </p:txBody>
      </p:sp>
      <p:sp>
        <p:nvSpPr>
          <p:cNvPr id="26627" name="Rectangle 2">
            <a:extLst>
              <a:ext uri="{FF2B5EF4-FFF2-40B4-BE49-F238E27FC236}">
                <a16:creationId xmlns:a16="http://schemas.microsoft.com/office/drawing/2014/main" id="{891DE162-F662-A249-9D42-9A9456178F7A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0" y="44450"/>
            <a:ext cx="9144000" cy="1077913"/>
          </a:xfrm>
        </p:spPr>
        <p:txBody>
          <a:bodyPr lIns="0" tIns="0" rIns="0" bIns="0"/>
          <a:lstStyle/>
          <a:p>
            <a:pPr defTabSz="449263" eaLnBrk="1" hangingPunct="1">
              <a:lnSpc>
                <a:spcPct val="101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it-IT" sz="3600" b="1" dirty="0" err="1">
                <a:solidFill>
                  <a:srgbClr val="FF0000"/>
                </a:solidFill>
                <a:latin typeface="Garamond" panose="02020404030301010803" pitchFamily="18" charset="0"/>
              </a:rPr>
              <a:t>Leggi</a:t>
            </a:r>
            <a:r>
              <a:rPr lang="en-GB" altLang="it-IT" sz="3600" b="1" dirty="0">
                <a:solidFill>
                  <a:srgbClr val="FF0000"/>
                </a:solidFill>
                <a:latin typeface="Garamond" panose="02020404030301010803" pitchFamily="18" charset="0"/>
              </a:rPr>
              <a:t> </a:t>
            </a:r>
            <a:r>
              <a:rPr lang="en-GB" altLang="it-IT" sz="3600" b="1" dirty="0" err="1">
                <a:solidFill>
                  <a:srgbClr val="FF0000"/>
                </a:solidFill>
                <a:latin typeface="Garamond" panose="02020404030301010803" pitchFamily="18" charset="0"/>
              </a:rPr>
              <a:t>Bassanini</a:t>
            </a:r>
            <a:r>
              <a:rPr lang="en-GB" altLang="it-IT" sz="3600" b="1" dirty="0">
                <a:solidFill>
                  <a:srgbClr val="FF0000"/>
                </a:solidFill>
                <a:latin typeface="Garamond" panose="02020404030301010803" pitchFamily="18" charset="0"/>
              </a:rPr>
              <a:t> (1997-1999)</a:t>
            </a:r>
            <a:r>
              <a:rPr lang="ar-SA" altLang="it-IT" sz="3600" b="1" dirty="0">
                <a:solidFill>
                  <a:srgbClr val="FF0000"/>
                </a:solidFill>
                <a:latin typeface="Garamond" panose="02020404030301010803" pitchFamily="18" charset="0"/>
                <a:cs typeface="Arial" panose="020B0604020202020204" pitchFamily="34" charset="0"/>
              </a:rPr>
              <a:t>‏</a:t>
            </a:r>
            <a:endParaRPr lang="en-GB" altLang="it-IT" sz="3600" b="1" dirty="0">
              <a:solidFill>
                <a:srgbClr val="FF0000"/>
              </a:solidFill>
              <a:latin typeface="Garamond" panose="02020404030301010803" pitchFamily="18" charset="0"/>
            </a:endParaRPr>
          </a:p>
        </p:txBody>
      </p:sp>
      <p:sp>
        <p:nvSpPr>
          <p:cNvPr id="159747" name="Rectangle 3">
            <a:extLst>
              <a:ext uri="{FF2B5EF4-FFF2-40B4-BE49-F238E27FC236}">
                <a16:creationId xmlns:a16="http://schemas.microsoft.com/office/drawing/2014/main" id="{092FC597-F4A2-5043-9588-30C9E5AD0089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908720"/>
            <a:ext cx="7966969" cy="5100538"/>
          </a:xfrm>
        </p:spPr>
        <p:txBody>
          <a:bodyPr lIns="0" tIns="0" rIns="0" bIns="0"/>
          <a:lstStyle/>
          <a:p>
            <a:pPr marL="338138" indent="-338138" defTabSz="449263" eaLnBrk="1" hangingPunct="1">
              <a:lnSpc>
                <a:spcPct val="101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it-IT" dirty="0">
                <a:latin typeface="Garamond" panose="02020404030301010803" pitchFamily="18" charset="0"/>
              </a:rPr>
              <a:t>Le </a:t>
            </a:r>
            <a:r>
              <a:rPr lang="en-GB" altLang="it-IT" dirty="0" err="1">
                <a:latin typeface="Garamond" panose="02020404030301010803" pitchFamily="18" charset="0"/>
              </a:rPr>
              <a:t>cosiddette</a:t>
            </a:r>
            <a:r>
              <a:rPr lang="en-GB" altLang="it-IT" dirty="0">
                <a:latin typeface="Garamond" panose="02020404030301010803" pitchFamily="18" charset="0"/>
              </a:rPr>
              <a:t> </a:t>
            </a:r>
            <a:r>
              <a:rPr lang="en-GB" altLang="it-IT" dirty="0" err="1">
                <a:latin typeface="Garamond" panose="02020404030301010803" pitchFamily="18" charset="0"/>
              </a:rPr>
              <a:t>leggi</a:t>
            </a:r>
            <a:r>
              <a:rPr lang="en-GB" altLang="it-IT" dirty="0">
                <a:latin typeface="Garamond" panose="02020404030301010803" pitchFamily="18" charset="0"/>
              </a:rPr>
              <a:t> </a:t>
            </a:r>
            <a:r>
              <a:rPr lang="en-GB" altLang="it-IT" dirty="0" err="1">
                <a:latin typeface="Garamond" panose="02020404030301010803" pitchFamily="18" charset="0"/>
              </a:rPr>
              <a:t>Bassanini</a:t>
            </a:r>
            <a:r>
              <a:rPr lang="en-GB" altLang="it-IT" dirty="0">
                <a:latin typeface="Garamond" panose="02020404030301010803" pitchFamily="18" charset="0"/>
              </a:rPr>
              <a:t> </a:t>
            </a:r>
            <a:r>
              <a:rPr lang="en-GB" altLang="it-IT" dirty="0" err="1">
                <a:latin typeface="Garamond" panose="02020404030301010803" pitchFamily="18" charset="0"/>
              </a:rPr>
              <a:t>hanno</a:t>
            </a:r>
            <a:r>
              <a:rPr lang="en-GB" altLang="it-IT" dirty="0">
                <a:latin typeface="Garamond" panose="02020404030301010803" pitchFamily="18" charset="0"/>
              </a:rPr>
              <a:t> </a:t>
            </a:r>
            <a:r>
              <a:rPr lang="en-GB" altLang="it-IT" dirty="0" err="1">
                <a:latin typeface="Garamond" panose="02020404030301010803" pitchFamily="18" charset="0"/>
              </a:rPr>
              <a:t>dato</a:t>
            </a:r>
            <a:r>
              <a:rPr lang="en-GB" altLang="it-IT" dirty="0">
                <a:latin typeface="Garamond" panose="02020404030301010803" pitchFamily="18" charset="0"/>
              </a:rPr>
              <a:t> vita ad </a:t>
            </a:r>
            <a:r>
              <a:rPr lang="en-GB" altLang="it-IT" dirty="0" err="1">
                <a:latin typeface="Garamond" panose="02020404030301010803" pitchFamily="18" charset="0"/>
              </a:rPr>
              <a:t>una</a:t>
            </a:r>
            <a:r>
              <a:rPr lang="en-GB" altLang="it-IT" dirty="0">
                <a:latin typeface="Garamond" panose="02020404030301010803" pitchFamily="18" charset="0"/>
              </a:rPr>
              <a:t> </a:t>
            </a:r>
            <a:r>
              <a:rPr lang="en-GB" altLang="it-IT" dirty="0" err="1">
                <a:latin typeface="Garamond" panose="02020404030301010803" pitchFamily="18" charset="0"/>
              </a:rPr>
              <a:t>serie</a:t>
            </a:r>
            <a:r>
              <a:rPr lang="en-GB" altLang="it-IT" dirty="0">
                <a:latin typeface="Garamond" panose="02020404030301010803" pitchFamily="18" charset="0"/>
              </a:rPr>
              <a:t> di </a:t>
            </a:r>
            <a:r>
              <a:rPr lang="en-GB" altLang="it-IT" dirty="0" err="1">
                <a:latin typeface="Garamond" panose="02020404030301010803" pitchFamily="18" charset="0"/>
              </a:rPr>
              <a:t>decreti</a:t>
            </a:r>
            <a:r>
              <a:rPr lang="en-GB" altLang="it-IT" dirty="0">
                <a:latin typeface="Garamond" panose="02020404030301010803" pitchFamily="18" charset="0"/>
              </a:rPr>
              <a:t> </a:t>
            </a:r>
            <a:r>
              <a:rPr lang="en-GB" altLang="it-IT" dirty="0" err="1">
                <a:latin typeface="Garamond" panose="02020404030301010803" pitchFamily="18" charset="0"/>
              </a:rPr>
              <a:t>delegati</a:t>
            </a:r>
            <a:r>
              <a:rPr lang="en-GB" altLang="it-IT" dirty="0">
                <a:latin typeface="Garamond" panose="02020404030301010803" pitchFamily="18" charset="0"/>
              </a:rPr>
              <a:t> </a:t>
            </a:r>
            <a:r>
              <a:rPr lang="en-GB" altLang="it-IT" dirty="0" err="1">
                <a:latin typeface="Garamond" panose="02020404030301010803" pitchFamily="18" charset="0"/>
              </a:rPr>
              <a:t>che</a:t>
            </a:r>
            <a:r>
              <a:rPr lang="en-GB" altLang="it-IT" dirty="0">
                <a:latin typeface="Garamond" panose="02020404030301010803" pitchFamily="18" charset="0"/>
              </a:rPr>
              <a:t> </a:t>
            </a:r>
            <a:r>
              <a:rPr lang="en-GB" altLang="it-IT" dirty="0" err="1">
                <a:latin typeface="Garamond" panose="02020404030301010803" pitchFamily="18" charset="0"/>
              </a:rPr>
              <a:t>si</a:t>
            </a:r>
            <a:r>
              <a:rPr lang="en-GB" altLang="it-IT" dirty="0">
                <a:latin typeface="Garamond" panose="02020404030301010803" pitchFamily="18" charset="0"/>
              </a:rPr>
              <a:t> </a:t>
            </a:r>
            <a:r>
              <a:rPr lang="en-GB" altLang="it-IT" dirty="0" err="1">
                <a:latin typeface="Garamond" panose="02020404030301010803" pitchFamily="18" charset="0"/>
              </a:rPr>
              <a:t>ponevano</a:t>
            </a:r>
            <a:r>
              <a:rPr lang="en-GB" altLang="it-IT" dirty="0">
                <a:latin typeface="Garamond" panose="02020404030301010803" pitchFamily="18" charset="0"/>
              </a:rPr>
              <a:t> </a:t>
            </a:r>
            <a:r>
              <a:rPr lang="en-GB" altLang="it-IT" dirty="0" err="1">
                <a:latin typeface="Garamond" panose="02020404030301010803" pitchFamily="18" charset="0"/>
              </a:rPr>
              <a:t>l’obiettivo</a:t>
            </a:r>
            <a:r>
              <a:rPr lang="en-GB" altLang="it-IT" dirty="0">
                <a:latin typeface="Garamond" panose="02020404030301010803" pitchFamily="18" charset="0"/>
              </a:rPr>
              <a:t> di </a:t>
            </a:r>
            <a:r>
              <a:rPr lang="en-GB" altLang="it-IT" dirty="0" err="1">
                <a:latin typeface="Garamond" panose="02020404030301010803" pitchFamily="18" charset="0"/>
              </a:rPr>
              <a:t>riformare</a:t>
            </a:r>
            <a:r>
              <a:rPr lang="en-GB" altLang="it-IT" dirty="0">
                <a:latin typeface="Garamond" panose="02020404030301010803" pitchFamily="18" charset="0"/>
              </a:rPr>
              <a:t> il </a:t>
            </a:r>
            <a:r>
              <a:rPr lang="en-GB" altLang="it-IT" dirty="0" err="1">
                <a:latin typeface="Garamond" panose="02020404030301010803" pitchFamily="18" charset="0"/>
              </a:rPr>
              <a:t>diritto</a:t>
            </a:r>
            <a:r>
              <a:rPr lang="en-GB" altLang="it-IT" dirty="0">
                <a:latin typeface="Garamond" panose="02020404030301010803" pitchFamily="18" charset="0"/>
              </a:rPr>
              <a:t> </a:t>
            </a:r>
            <a:r>
              <a:rPr lang="en-GB" altLang="it-IT" dirty="0" err="1">
                <a:latin typeface="Garamond" panose="02020404030301010803" pitchFamily="18" charset="0"/>
              </a:rPr>
              <a:t>degli</a:t>
            </a:r>
            <a:r>
              <a:rPr lang="en-GB" altLang="it-IT" dirty="0">
                <a:latin typeface="Garamond" panose="02020404030301010803" pitchFamily="18" charset="0"/>
              </a:rPr>
              <a:t> </a:t>
            </a:r>
            <a:r>
              <a:rPr lang="en-GB" altLang="it-IT" dirty="0" err="1">
                <a:latin typeface="Garamond" panose="02020404030301010803" pitchFamily="18" charset="0"/>
              </a:rPr>
              <a:t>enti</a:t>
            </a:r>
            <a:r>
              <a:rPr lang="en-GB" altLang="it-IT" dirty="0">
                <a:latin typeface="Garamond" panose="02020404030301010803" pitchFamily="18" charset="0"/>
              </a:rPr>
              <a:t> </a:t>
            </a:r>
            <a:r>
              <a:rPr lang="en-GB" altLang="it-IT" dirty="0" err="1">
                <a:latin typeface="Garamond" panose="02020404030301010803" pitchFamily="18" charset="0"/>
              </a:rPr>
              <a:t>locali</a:t>
            </a:r>
            <a:endParaRPr lang="en-GB" altLang="it-IT" dirty="0">
              <a:latin typeface="Garamond" panose="02020404030301010803" pitchFamily="18" charset="0"/>
            </a:endParaRPr>
          </a:p>
          <a:p>
            <a:pPr defTabSz="449263" eaLnBrk="1" hangingPunct="1">
              <a:lnSpc>
                <a:spcPct val="101000"/>
              </a:lnSpc>
              <a:buFont typeface="Wingdings" pitchFamily="2" charset="2"/>
              <a:buChar char="Ø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it-IT" sz="3200" dirty="0">
                <a:latin typeface="Garamond" panose="02020404030301010803" pitchFamily="18" charset="0"/>
              </a:rPr>
              <a:t>Si </a:t>
            </a:r>
            <a:r>
              <a:rPr lang="en-GB" altLang="it-IT" sz="3200" dirty="0" err="1">
                <a:latin typeface="Garamond" panose="02020404030301010803" pitchFamily="18" charset="0"/>
              </a:rPr>
              <a:t>afferma</a:t>
            </a:r>
            <a:r>
              <a:rPr lang="en-GB" altLang="it-IT" sz="3200" dirty="0">
                <a:latin typeface="Garamond" panose="02020404030301010803" pitchFamily="18" charset="0"/>
              </a:rPr>
              <a:t> il principio di </a:t>
            </a:r>
            <a:r>
              <a:rPr lang="en-GB" altLang="it-IT" sz="3200" dirty="0" err="1">
                <a:latin typeface="Garamond" panose="02020404030301010803" pitchFamily="18" charset="0"/>
              </a:rPr>
              <a:t>autonomia</a:t>
            </a:r>
            <a:r>
              <a:rPr lang="en-GB" altLang="it-IT" sz="3200" dirty="0">
                <a:latin typeface="Garamond" panose="02020404030301010803" pitchFamily="18" charset="0"/>
              </a:rPr>
              <a:t> </a:t>
            </a:r>
            <a:r>
              <a:rPr lang="en-GB" altLang="it-IT" sz="3200" dirty="0" err="1">
                <a:latin typeface="Garamond" panose="02020404030301010803" pitchFamily="18" charset="0"/>
              </a:rPr>
              <a:t>decisionale</a:t>
            </a:r>
            <a:r>
              <a:rPr lang="en-GB" altLang="it-IT" sz="3200" dirty="0">
                <a:latin typeface="Garamond" panose="02020404030301010803" pitchFamily="18" charset="0"/>
              </a:rPr>
              <a:t> </a:t>
            </a:r>
            <a:r>
              <a:rPr lang="en-GB" altLang="it-IT" sz="3200" dirty="0" err="1">
                <a:latin typeface="Garamond" panose="02020404030301010803" pitchFamily="18" charset="0"/>
              </a:rPr>
              <a:t>delle</a:t>
            </a:r>
            <a:r>
              <a:rPr lang="en-GB" altLang="it-IT" sz="3200" dirty="0">
                <a:latin typeface="Garamond" panose="02020404030301010803" pitchFamily="18" charset="0"/>
              </a:rPr>
              <a:t> </a:t>
            </a:r>
            <a:r>
              <a:rPr lang="en-GB" altLang="it-IT" sz="3200" dirty="0" err="1">
                <a:latin typeface="Garamond" panose="02020404030301010803" pitchFamily="18" charset="0"/>
              </a:rPr>
              <a:t>autorità</a:t>
            </a:r>
            <a:r>
              <a:rPr lang="en-GB" altLang="it-IT" sz="3200" dirty="0">
                <a:latin typeface="Garamond" panose="02020404030301010803" pitchFamily="18" charset="0"/>
              </a:rPr>
              <a:t> </a:t>
            </a:r>
            <a:r>
              <a:rPr lang="en-GB" altLang="it-IT" sz="3200" dirty="0" err="1">
                <a:latin typeface="Garamond" panose="02020404030301010803" pitchFamily="18" charset="0"/>
              </a:rPr>
              <a:t>locali</a:t>
            </a:r>
            <a:endParaRPr lang="en-GB" altLang="it-IT" dirty="0">
              <a:latin typeface="Garamond" panose="02020404030301010803" pitchFamily="18" charset="0"/>
            </a:endParaRPr>
          </a:p>
          <a:p>
            <a:pPr defTabSz="449263" eaLnBrk="1" hangingPunct="1">
              <a:lnSpc>
                <a:spcPct val="101000"/>
              </a:lnSpc>
              <a:buFont typeface="Wingdings" pitchFamily="2" charset="2"/>
              <a:buChar char="Ø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it-IT" sz="3200" dirty="0">
                <a:latin typeface="Garamond" panose="02020404030301010803" pitchFamily="18" charset="0"/>
              </a:rPr>
              <a:t>Si introduce la </a:t>
            </a:r>
            <a:r>
              <a:rPr lang="en-GB" altLang="it-IT" sz="3200" dirty="0" err="1">
                <a:latin typeface="Garamond" panose="02020404030301010803" pitchFamily="18" charset="0"/>
              </a:rPr>
              <a:t>valutazione</a:t>
            </a:r>
            <a:r>
              <a:rPr lang="en-GB" altLang="it-IT" sz="3200" dirty="0">
                <a:latin typeface="Garamond" panose="02020404030301010803" pitchFamily="18" charset="0"/>
              </a:rPr>
              <a:t> </a:t>
            </a:r>
            <a:r>
              <a:rPr lang="en-GB" altLang="it-IT" sz="3200" dirty="0" err="1">
                <a:latin typeface="Garamond" panose="02020404030301010803" pitchFamily="18" charset="0"/>
              </a:rPr>
              <a:t>amministrativa</a:t>
            </a:r>
            <a:endParaRPr lang="en-GB" altLang="it-IT" dirty="0">
              <a:latin typeface="Garamond" panose="02020404030301010803" pitchFamily="18" charset="0"/>
            </a:endParaRPr>
          </a:p>
          <a:p>
            <a:pPr defTabSz="449263" eaLnBrk="1" hangingPunct="1">
              <a:lnSpc>
                <a:spcPct val="101000"/>
              </a:lnSpc>
              <a:buFont typeface="Wingdings" pitchFamily="2" charset="2"/>
              <a:buChar char="Ø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it-IT" sz="3200" dirty="0">
                <a:latin typeface="Garamond" panose="02020404030301010803" pitchFamily="18" charset="0"/>
              </a:rPr>
              <a:t>Si </a:t>
            </a:r>
            <a:r>
              <a:rPr lang="en-GB" altLang="it-IT" sz="3200" dirty="0" err="1">
                <a:latin typeface="Garamond" panose="02020404030301010803" pitchFamily="18" charset="0"/>
              </a:rPr>
              <a:t>rafforza</a:t>
            </a:r>
            <a:r>
              <a:rPr lang="en-GB" altLang="it-IT" sz="3200" dirty="0">
                <a:latin typeface="Garamond" panose="02020404030301010803" pitchFamily="18" charset="0"/>
              </a:rPr>
              <a:t> la </a:t>
            </a:r>
            <a:r>
              <a:rPr lang="en-GB" altLang="it-IT" sz="3200" dirty="0" err="1">
                <a:latin typeface="Garamond" panose="02020404030301010803" pitchFamily="18" charset="0"/>
              </a:rPr>
              <a:t>responsabilità</a:t>
            </a:r>
            <a:r>
              <a:rPr lang="en-GB" altLang="it-IT" sz="3200" dirty="0">
                <a:latin typeface="Garamond" panose="02020404030301010803" pitchFamily="18" charset="0"/>
              </a:rPr>
              <a:t> </a:t>
            </a:r>
            <a:r>
              <a:rPr lang="en-GB" altLang="it-IT" sz="3200" dirty="0" err="1">
                <a:latin typeface="Garamond" panose="02020404030301010803" pitchFamily="18" charset="0"/>
              </a:rPr>
              <a:t>della</a:t>
            </a:r>
            <a:r>
              <a:rPr lang="en-GB" altLang="it-IT" sz="3200" dirty="0">
                <a:latin typeface="Garamond" panose="02020404030301010803" pitchFamily="18" charset="0"/>
              </a:rPr>
              <a:t> </a:t>
            </a:r>
            <a:r>
              <a:rPr lang="en-GB" altLang="it-IT" sz="3200" dirty="0" err="1">
                <a:latin typeface="Garamond" panose="02020404030301010803" pitchFamily="18" charset="0"/>
              </a:rPr>
              <a:t>dirigenza</a:t>
            </a:r>
            <a:endParaRPr lang="en-GB" altLang="it-IT" dirty="0">
              <a:latin typeface="Garamond" panose="02020404030301010803" pitchFamily="18" charset="0"/>
            </a:endParaRPr>
          </a:p>
          <a:p>
            <a:pPr defTabSz="449263" eaLnBrk="1" hangingPunct="1">
              <a:lnSpc>
                <a:spcPct val="101000"/>
              </a:lnSpc>
              <a:buFont typeface="Wingdings" pitchFamily="2" charset="2"/>
              <a:buChar char="Ø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it-IT" sz="3200" dirty="0" err="1">
                <a:latin typeface="Garamond" panose="02020404030301010803" pitchFamily="18" charset="0"/>
              </a:rPr>
              <a:t>Aumenta</a:t>
            </a:r>
            <a:r>
              <a:rPr lang="en-GB" altLang="it-IT" sz="3200" dirty="0">
                <a:latin typeface="Garamond" panose="02020404030301010803" pitchFamily="18" charset="0"/>
              </a:rPr>
              <a:t> la </a:t>
            </a:r>
            <a:r>
              <a:rPr lang="en-GB" altLang="it-IT" sz="3200" dirty="0" err="1">
                <a:latin typeface="Garamond" panose="02020404030301010803" pitchFamily="18" charset="0"/>
              </a:rPr>
              <a:t>mobilità</a:t>
            </a:r>
            <a:r>
              <a:rPr lang="en-GB" altLang="it-IT" sz="3200" dirty="0">
                <a:latin typeface="Garamond" panose="02020404030301010803" pitchFamily="18" charset="0"/>
              </a:rPr>
              <a:t> del </a:t>
            </a:r>
            <a:r>
              <a:rPr lang="en-GB" altLang="it-IT" sz="3200" dirty="0" err="1">
                <a:latin typeface="Garamond" panose="02020404030301010803" pitchFamily="18" charset="0"/>
              </a:rPr>
              <a:t>personale</a:t>
            </a:r>
            <a:endParaRPr lang="en-GB" altLang="it-IT" sz="32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0612346"/>
      </p:ext>
    </p:extLst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egnaposto numero diapositiva 3">
            <a:extLst>
              <a:ext uri="{FF2B5EF4-FFF2-40B4-BE49-F238E27FC236}">
                <a16:creationId xmlns:a16="http://schemas.microsoft.com/office/drawing/2014/main" id="{C82D06AE-9F04-754A-A361-DE8D0BCB54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457200" y="6356350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l">
              <a:spcBef>
                <a:spcPct val="0"/>
              </a:spcBef>
              <a:buFontTx/>
              <a:buNone/>
            </a:pPr>
            <a:fld id="{B3105A85-2445-1D48-8A25-F28EDE8A2CA3}" type="slidenum">
              <a:rPr lang="it-IT" altLang="it-IT" sz="1200">
                <a:solidFill>
                  <a:srgbClr val="898989"/>
                </a:solidFill>
              </a:rPr>
              <a:pPr algn="l">
                <a:spcBef>
                  <a:spcPct val="0"/>
                </a:spcBef>
                <a:buFontTx/>
                <a:buNone/>
              </a:pPr>
              <a:t>13</a:t>
            </a:fld>
            <a:endParaRPr lang="it-IT" altLang="it-IT" sz="1200">
              <a:solidFill>
                <a:srgbClr val="898989"/>
              </a:solidFill>
            </a:endParaRPr>
          </a:p>
        </p:txBody>
      </p:sp>
      <p:sp>
        <p:nvSpPr>
          <p:cNvPr id="28675" name="Rectangle 2">
            <a:extLst>
              <a:ext uri="{FF2B5EF4-FFF2-40B4-BE49-F238E27FC236}">
                <a16:creationId xmlns:a16="http://schemas.microsoft.com/office/drawing/2014/main" id="{26F43767-65F9-D747-85E0-10DC66FF8C92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0" y="47625"/>
            <a:ext cx="9144000" cy="717550"/>
          </a:xfrm>
        </p:spPr>
        <p:txBody>
          <a:bodyPr lIns="0" tIns="0" rIns="0" bIns="0"/>
          <a:lstStyle/>
          <a:p>
            <a:pPr defTabSz="449263" eaLnBrk="1" hangingPunct="1">
              <a:lnSpc>
                <a:spcPct val="101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it-IT" sz="3600" b="1" dirty="0">
                <a:solidFill>
                  <a:srgbClr val="C00000"/>
                </a:solidFill>
                <a:latin typeface="Garamond" panose="02020404030301010803" pitchFamily="18" charset="0"/>
              </a:rPr>
              <a:t>La </a:t>
            </a:r>
            <a:r>
              <a:rPr lang="en-GB" altLang="it-IT" sz="3600" b="1" dirty="0" err="1">
                <a:solidFill>
                  <a:srgbClr val="C00000"/>
                </a:solidFill>
                <a:latin typeface="Garamond" panose="02020404030301010803" pitchFamily="18" charset="0"/>
              </a:rPr>
              <a:t>riforma</a:t>
            </a:r>
            <a:r>
              <a:rPr lang="en-GB" altLang="it-IT" sz="3600" b="1" dirty="0">
                <a:solidFill>
                  <a:srgbClr val="C00000"/>
                </a:solidFill>
                <a:latin typeface="Garamond" panose="02020404030301010803" pitchFamily="18" charset="0"/>
              </a:rPr>
              <a:t> </a:t>
            </a:r>
            <a:r>
              <a:rPr lang="en-GB" altLang="it-IT" sz="3600" b="1" dirty="0" err="1">
                <a:solidFill>
                  <a:srgbClr val="C00000"/>
                </a:solidFill>
                <a:latin typeface="Garamond" panose="02020404030301010803" pitchFamily="18" charset="0"/>
              </a:rPr>
              <a:t>costituzionale</a:t>
            </a:r>
            <a:r>
              <a:rPr lang="en-GB" altLang="it-IT" sz="3600" b="1" dirty="0">
                <a:solidFill>
                  <a:srgbClr val="C00000"/>
                </a:solidFill>
                <a:latin typeface="Garamond" panose="02020404030301010803" pitchFamily="18" charset="0"/>
              </a:rPr>
              <a:t> del 2001</a:t>
            </a:r>
          </a:p>
        </p:txBody>
      </p:sp>
      <p:sp>
        <p:nvSpPr>
          <p:cNvPr id="161795" name="Rectangle 3">
            <a:extLst>
              <a:ext uri="{FF2B5EF4-FFF2-40B4-BE49-F238E27FC236}">
                <a16:creationId xmlns:a16="http://schemas.microsoft.com/office/drawing/2014/main" id="{D56AE590-4B28-5D40-8C22-2AC804356DF7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250825" y="1268413"/>
            <a:ext cx="8642350" cy="4748212"/>
          </a:xfrm>
        </p:spPr>
        <p:txBody>
          <a:bodyPr lIns="0" tIns="0" rIns="0" bIns="0" anchor="t"/>
          <a:lstStyle/>
          <a:p>
            <a:pPr marL="337820" indent="-337820" defTabSz="449263" eaLnBrk="1" hangingPunct="1">
              <a:lnSpc>
                <a:spcPct val="101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it-IT" sz="2800" dirty="0">
                <a:latin typeface="Garamond"/>
              </a:rPr>
              <a:t>La </a:t>
            </a:r>
            <a:r>
              <a:rPr lang="en-GB" altLang="it-IT" sz="2800" dirty="0" err="1">
                <a:latin typeface="Garamond"/>
              </a:rPr>
              <a:t>riforma</a:t>
            </a:r>
            <a:r>
              <a:rPr lang="en-GB" altLang="it-IT" sz="2800" dirty="0">
                <a:latin typeface="Garamond"/>
              </a:rPr>
              <a:t> del </a:t>
            </a:r>
            <a:r>
              <a:rPr lang="en-GB" altLang="it-IT" sz="2800" dirty="0" err="1">
                <a:latin typeface="Garamond"/>
              </a:rPr>
              <a:t>titolo</a:t>
            </a:r>
            <a:r>
              <a:rPr lang="en-GB" altLang="it-IT" sz="2800" dirty="0">
                <a:latin typeface="Garamond"/>
              </a:rPr>
              <a:t> V </a:t>
            </a:r>
            <a:r>
              <a:rPr lang="en-GB" altLang="it-IT" sz="2800" dirty="0" err="1">
                <a:latin typeface="Garamond"/>
              </a:rPr>
              <a:t>della</a:t>
            </a:r>
            <a:r>
              <a:rPr lang="en-GB" altLang="it-IT" sz="2800" dirty="0">
                <a:latin typeface="Garamond"/>
              </a:rPr>
              <a:t> </a:t>
            </a:r>
            <a:r>
              <a:rPr lang="en-GB" altLang="it-IT" sz="2800" dirty="0" err="1">
                <a:latin typeface="Garamond"/>
              </a:rPr>
              <a:t>costituzione</a:t>
            </a:r>
            <a:r>
              <a:rPr lang="en-GB" altLang="it-IT" sz="2800" dirty="0">
                <a:latin typeface="Garamond"/>
              </a:rPr>
              <a:t> (l. cost. 3/2001) </a:t>
            </a:r>
            <a:r>
              <a:rPr lang="en-GB" altLang="it-IT" sz="2800" dirty="0" err="1">
                <a:latin typeface="Garamond"/>
              </a:rPr>
              <a:t>ri-definisce</a:t>
            </a:r>
            <a:r>
              <a:rPr lang="en-GB" altLang="it-IT" sz="2800" dirty="0">
                <a:latin typeface="Garamond"/>
              </a:rPr>
              <a:t> il </a:t>
            </a:r>
            <a:r>
              <a:rPr lang="en-GB" altLang="it-IT" sz="2800" dirty="0" err="1">
                <a:latin typeface="Garamond"/>
              </a:rPr>
              <a:t>regionalismo</a:t>
            </a:r>
            <a:r>
              <a:rPr lang="en-GB" altLang="it-IT" sz="2800" dirty="0">
                <a:latin typeface="Garamond"/>
              </a:rPr>
              <a:t> in Italia</a:t>
            </a:r>
            <a:endParaRPr lang="en-US">
              <a:latin typeface="Garamond"/>
            </a:endParaRPr>
          </a:p>
          <a:p>
            <a:pPr marL="337820" indent="-337820" defTabSz="449263" eaLnBrk="1" hangingPunct="1">
              <a:lnSpc>
                <a:spcPct val="101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it-IT" sz="2800" dirty="0" err="1">
                <a:latin typeface="Garamond"/>
              </a:rPr>
              <a:t>L'art</a:t>
            </a:r>
            <a:r>
              <a:rPr lang="en-GB" altLang="it-IT" sz="2800" dirty="0">
                <a:latin typeface="Garamond"/>
              </a:rPr>
              <a:t>. 117 </a:t>
            </a:r>
            <a:r>
              <a:rPr lang="en-GB" altLang="it-IT" sz="2800" dirty="0" err="1">
                <a:latin typeface="Garamond"/>
              </a:rPr>
              <a:t>viene</a:t>
            </a:r>
            <a:r>
              <a:rPr lang="en-GB" altLang="it-IT" sz="2800" dirty="0">
                <a:latin typeface="Garamond"/>
              </a:rPr>
              <a:t> </a:t>
            </a:r>
            <a:r>
              <a:rPr lang="en-GB" altLang="it-IT" sz="2800" dirty="0" err="1">
                <a:latin typeface="Garamond"/>
              </a:rPr>
              <a:t>rovesciato</a:t>
            </a:r>
            <a:r>
              <a:rPr lang="en-GB" altLang="it-IT" sz="2800" dirty="0">
                <a:latin typeface="Garamond"/>
              </a:rPr>
              <a:t> </a:t>
            </a:r>
            <a:r>
              <a:rPr lang="en-GB" altLang="it-IT" sz="2800" dirty="0" err="1">
                <a:latin typeface="Garamond"/>
              </a:rPr>
              <a:t>nella</a:t>
            </a:r>
            <a:r>
              <a:rPr lang="en-GB" altLang="it-IT" sz="2800" dirty="0">
                <a:latin typeface="Garamond"/>
              </a:rPr>
              <a:t> </a:t>
            </a:r>
            <a:r>
              <a:rPr lang="en-GB" altLang="it-IT" sz="2800" dirty="0" err="1">
                <a:latin typeface="Garamond"/>
              </a:rPr>
              <a:t>sua</a:t>
            </a:r>
            <a:r>
              <a:rPr lang="en-GB" altLang="it-IT" sz="2800" dirty="0">
                <a:latin typeface="Garamond"/>
              </a:rPr>
              <a:t> </a:t>
            </a:r>
            <a:r>
              <a:rPr lang="en-GB" altLang="it-IT" sz="2800" dirty="0" err="1">
                <a:latin typeface="Garamond"/>
              </a:rPr>
              <a:t>struttura</a:t>
            </a:r>
            <a:r>
              <a:rPr lang="en-GB" altLang="it-IT" sz="2800" dirty="0">
                <a:latin typeface="Garamond"/>
              </a:rPr>
              <a:t> </a:t>
            </a:r>
            <a:r>
              <a:rPr lang="en-GB" altLang="it-IT" sz="2800" dirty="0" err="1">
                <a:latin typeface="Garamond"/>
              </a:rPr>
              <a:t>fondamentale</a:t>
            </a:r>
            <a:r>
              <a:rPr lang="en-GB" altLang="it-IT" sz="2800" dirty="0">
                <a:latin typeface="Garamond"/>
              </a:rPr>
              <a:t>: </a:t>
            </a:r>
            <a:r>
              <a:rPr lang="en-GB" altLang="it-IT" sz="2800" dirty="0" err="1">
                <a:latin typeface="Garamond"/>
              </a:rPr>
              <a:t>l'articolo</a:t>
            </a:r>
            <a:r>
              <a:rPr lang="en-GB" altLang="it-IT" sz="2800" dirty="0">
                <a:latin typeface="Garamond"/>
              </a:rPr>
              <a:t> </a:t>
            </a:r>
            <a:r>
              <a:rPr lang="en-GB" altLang="it-IT" sz="2800" dirty="0" err="1">
                <a:latin typeface="Garamond"/>
              </a:rPr>
              <a:t>elenca</a:t>
            </a:r>
            <a:r>
              <a:rPr lang="en-GB" altLang="it-IT" sz="2800" dirty="0">
                <a:latin typeface="Garamond"/>
              </a:rPr>
              <a:t> le </a:t>
            </a:r>
            <a:r>
              <a:rPr lang="en-GB" altLang="it-IT" sz="2800" dirty="0" err="1">
                <a:latin typeface="Garamond"/>
              </a:rPr>
              <a:t>materie</a:t>
            </a:r>
            <a:r>
              <a:rPr lang="en-GB" altLang="it-IT" sz="2800" dirty="0">
                <a:latin typeface="Garamond"/>
              </a:rPr>
              <a:t> </a:t>
            </a:r>
            <a:r>
              <a:rPr lang="en-GB" altLang="it-IT" sz="2800" dirty="0" err="1">
                <a:latin typeface="Garamond"/>
              </a:rPr>
              <a:t>su</a:t>
            </a:r>
            <a:r>
              <a:rPr lang="en-GB" altLang="it-IT" sz="2800" dirty="0">
                <a:latin typeface="Garamond"/>
              </a:rPr>
              <a:t> cui lo </a:t>
            </a:r>
            <a:r>
              <a:rPr lang="en-GB" altLang="it-IT" sz="2800" dirty="0" err="1">
                <a:latin typeface="Garamond"/>
              </a:rPr>
              <a:t>stato</a:t>
            </a:r>
            <a:r>
              <a:rPr lang="en-GB" altLang="it-IT" sz="2800" dirty="0">
                <a:latin typeface="Garamond"/>
              </a:rPr>
              <a:t> centrale ha </a:t>
            </a:r>
            <a:r>
              <a:rPr lang="en-GB" altLang="it-IT" sz="2800" dirty="0" err="1">
                <a:latin typeface="Garamond"/>
              </a:rPr>
              <a:t>potere</a:t>
            </a:r>
            <a:r>
              <a:rPr lang="en-GB" altLang="it-IT" sz="2800" dirty="0">
                <a:latin typeface="Garamond"/>
              </a:rPr>
              <a:t> </a:t>
            </a:r>
            <a:r>
              <a:rPr lang="en-GB" altLang="it-IT" sz="2800" dirty="0" err="1">
                <a:latin typeface="Garamond"/>
              </a:rPr>
              <a:t>legislativo</a:t>
            </a:r>
            <a:r>
              <a:rPr lang="en-GB" altLang="it-IT" sz="2800" dirty="0">
                <a:latin typeface="Garamond"/>
              </a:rPr>
              <a:t> </a:t>
            </a:r>
            <a:r>
              <a:rPr lang="en-GB" altLang="it-IT" sz="2800" dirty="0" err="1">
                <a:latin typeface="Garamond"/>
              </a:rPr>
              <a:t>esclusivo</a:t>
            </a:r>
            <a:r>
              <a:rPr lang="en-GB" altLang="it-IT" sz="2800" dirty="0">
                <a:latin typeface="Garamond"/>
              </a:rPr>
              <a:t> o </a:t>
            </a:r>
            <a:r>
              <a:rPr lang="en-GB" altLang="it-IT" sz="2800" dirty="0" err="1">
                <a:latin typeface="Garamond"/>
              </a:rPr>
              <a:t>concorrente</a:t>
            </a:r>
            <a:endParaRPr lang="en-GB" altLang="it-IT" sz="2800" dirty="0">
              <a:latin typeface="Garamond"/>
            </a:endParaRPr>
          </a:p>
          <a:p>
            <a:pPr marL="337820" indent="-337820" defTabSz="449263" eaLnBrk="1" hangingPunct="1">
              <a:lnSpc>
                <a:spcPct val="101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it-IT" sz="2800" dirty="0" err="1">
                <a:latin typeface="Garamond"/>
              </a:rPr>
              <a:t>L'art</a:t>
            </a:r>
            <a:r>
              <a:rPr lang="en-GB" altLang="it-IT" sz="2800" dirty="0">
                <a:latin typeface="Garamond"/>
              </a:rPr>
              <a:t>. 114 </a:t>
            </a:r>
            <a:r>
              <a:rPr lang="en-GB" altLang="it-IT" sz="2800" dirty="0" err="1">
                <a:latin typeface="Garamond"/>
              </a:rPr>
              <a:t>rovescia</a:t>
            </a:r>
            <a:r>
              <a:rPr lang="en-GB" altLang="it-IT" sz="2800" dirty="0">
                <a:latin typeface="Garamond"/>
              </a:rPr>
              <a:t> </a:t>
            </a:r>
            <a:r>
              <a:rPr lang="en-GB" altLang="it-IT" sz="2800" dirty="0" err="1">
                <a:latin typeface="Garamond"/>
              </a:rPr>
              <a:t>l’ordine</a:t>
            </a:r>
            <a:r>
              <a:rPr lang="en-GB" altLang="it-IT" sz="2800" dirty="0">
                <a:latin typeface="Garamond"/>
              </a:rPr>
              <a:t> (da “la </a:t>
            </a:r>
            <a:r>
              <a:rPr lang="en-GB" altLang="it-IT" sz="2800" dirty="0" err="1">
                <a:latin typeface="Garamond"/>
              </a:rPr>
              <a:t>repubblica</a:t>
            </a:r>
            <a:r>
              <a:rPr lang="en-GB" altLang="it-IT" sz="2800" dirty="0">
                <a:latin typeface="Garamond"/>
              </a:rPr>
              <a:t> </a:t>
            </a:r>
            <a:r>
              <a:rPr lang="en-GB" altLang="it-IT" sz="2800" dirty="0" err="1">
                <a:latin typeface="Garamond"/>
              </a:rPr>
              <a:t>si</a:t>
            </a:r>
            <a:r>
              <a:rPr lang="en-GB" altLang="it-IT" sz="2800" dirty="0">
                <a:latin typeface="Garamond"/>
              </a:rPr>
              <a:t> </a:t>
            </a:r>
            <a:r>
              <a:rPr lang="en-GB" altLang="it-IT" sz="2800" dirty="0" err="1">
                <a:latin typeface="Garamond"/>
              </a:rPr>
              <a:t>riparte</a:t>
            </a:r>
            <a:r>
              <a:rPr lang="en-GB" altLang="it-IT" sz="2800" dirty="0">
                <a:latin typeface="Garamond"/>
              </a:rPr>
              <a:t> in ….” a “</a:t>
            </a:r>
            <a:r>
              <a:rPr lang="en-GB" altLang="it-IT" sz="2800" b="1" dirty="0">
                <a:latin typeface="Garamond"/>
              </a:rPr>
              <a:t>La </a:t>
            </a:r>
            <a:r>
              <a:rPr lang="en-GB" altLang="it-IT" sz="2800" b="1" dirty="0" err="1">
                <a:latin typeface="Garamond"/>
              </a:rPr>
              <a:t>repubblica</a:t>
            </a:r>
            <a:r>
              <a:rPr lang="en-GB" altLang="it-IT" sz="2800" b="1" dirty="0">
                <a:latin typeface="Garamond"/>
              </a:rPr>
              <a:t> è </a:t>
            </a:r>
            <a:r>
              <a:rPr lang="en-GB" altLang="it-IT" sz="2800" b="1" dirty="0" err="1">
                <a:latin typeface="Garamond"/>
              </a:rPr>
              <a:t>costituita</a:t>
            </a:r>
            <a:r>
              <a:rPr lang="en-GB" altLang="it-IT" sz="2800" b="1" dirty="0">
                <a:latin typeface="Garamond"/>
              </a:rPr>
              <a:t> da…</a:t>
            </a:r>
            <a:r>
              <a:rPr lang="en-GB" altLang="it-IT" sz="2800" dirty="0">
                <a:latin typeface="Garamond"/>
              </a:rPr>
              <a:t> ” e introduce un nuovo </a:t>
            </a:r>
            <a:r>
              <a:rPr lang="en-GB" altLang="it-IT" sz="2800" dirty="0" err="1">
                <a:latin typeface="Garamond"/>
              </a:rPr>
              <a:t>livello</a:t>
            </a:r>
            <a:r>
              <a:rPr lang="en-GB" altLang="it-IT" sz="2800" dirty="0">
                <a:latin typeface="Garamond"/>
              </a:rPr>
              <a:t>, le </a:t>
            </a:r>
            <a:r>
              <a:rPr lang="en-GB" altLang="it-IT" sz="2800" dirty="0" err="1">
                <a:latin typeface="Garamond"/>
              </a:rPr>
              <a:t>città</a:t>
            </a:r>
            <a:r>
              <a:rPr lang="en-GB" altLang="it-IT" sz="2800" dirty="0">
                <a:latin typeface="Garamond"/>
              </a:rPr>
              <a:t> </a:t>
            </a:r>
            <a:r>
              <a:rPr lang="en-GB" altLang="it-IT" sz="2800" dirty="0" err="1">
                <a:latin typeface="Garamond"/>
              </a:rPr>
              <a:t>metropolitane</a:t>
            </a:r>
            <a:r>
              <a:rPr lang="en-GB" altLang="it-IT" sz="2800" dirty="0">
                <a:latin typeface="Garamond"/>
              </a:rPr>
              <a:t>, </a:t>
            </a:r>
            <a:r>
              <a:rPr lang="en-GB" altLang="it-IT" sz="2800" dirty="0" err="1">
                <a:latin typeface="Garamond"/>
              </a:rPr>
              <a:t>che</a:t>
            </a:r>
            <a:r>
              <a:rPr lang="en-GB" altLang="it-IT" sz="2800" dirty="0">
                <a:latin typeface="Garamond"/>
              </a:rPr>
              <a:t> in </a:t>
            </a:r>
            <a:r>
              <a:rPr lang="en-GB" altLang="it-IT" sz="2800" dirty="0" err="1">
                <a:latin typeface="Garamond"/>
              </a:rPr>
              <a:t>alcune</a:t>
            </a:r>
            <a:r>
              <a:rPr lang="en-GB" altLang="it-IT" sz="2800" dirty="0">
                <a:latin typeface="Garamond"/>
              </a:rPr>
              <a:t> zone </a:t>
            </a:r>
            <a:r>
              <a:rPr lang="en-GB" altLang="it-IT" sz="2800" dirty="0" err="1">
                <a:latin typeface="Garamond"/>
              </a:rPr>
              <a:t>dovrebbero</a:t>
            </a:r>
            <a:r>
              <a:rPr lang="en-GB" altLang="it-IT" sz="2800" dirty="0">
                <a:latin typeface="Garamond"/>
              </a:rPr>
              <a:t> </a:t>
            </a:r>
            <a:r>
              <a:rPr lang="en-GB" altLang="it-IT" sz="2800" dirty="0" err="1">
                <a:latin typeface="Garamond"/>
              </a:rPr>
              <a:t>sostituire</a:t>
            </a:r>
            <a:r>
              <a:rPr lang="en-GB" altLang="it-IT" sz="2800" dirty="0">
                <a:latin typeface="Garamond"/>
              </a:rPr>
              <a:t> le province</a:t>
            </a:r>
          </a:p>
          <a:p>
            <a:pPr marL="337820" indent="-337820" defTabSz="449263" eaLnBrk="1" hangingPunct="1">
              <a:lnSpc>
                <a:spcPct val="101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it-IT" sz="2800" dirty="0" err="1">
                <a:latin typeface="Garamond"/>
              </a:rPr>
              <a:t>L'art</a:t>
            </a:r>
            <a:r>
              <a:rPr lang="en-GB" altLang="it-IT" sz="2800" dirty="0">
                <a:latin typeface="Garamond"/>
              </a:rPr>
              <a:t>. 119 </a:t>
            </a:r>
            <a:r>
              <a:rPr lang="en-GB" altLang="it-IT" sz="2800" dirty="0" err="1">
                <a:latin typeface="Garamond"/>
              </a:rPr>
              <a:t>stabilisce</a:t>
            </a:r>
            <a:r>
              <a:rPr lang="en-GB" altLang="it-IT" sz="2800" dirty="0">
                <a:latin typeface="Garamond"/>
              </a:rPr>
              <a:t> il principio </a:t>
            </a:r>
            <a:r>
              <a:rPr lang="en-GB" altLang="it-IT" sz="2800" dirty="0" err="1">
                <a:latin typeface="Garamond"/>
              </a:rPr>
              <a:t>dell'autonomia</a:t>
            </a:r>
            <a:r>
              <a:rPr lang="en-GB" altLang="it-IT" sz="2800" dirty="0">
                <a:latin typeface="Garamond"/>
              </a:rPr>
              <a:t> </a:t>
            </a:r>
            <a:r>
              <a:rPr lang="en-GB" altLang="it-IT" sz="2800" dirty="0" err="1">
                <a:latin typeface="Garamond"/>
              </a:rPr>
              <a:t>finanziaria</a:t>
            </a:r>
            <a:endParaRPr lang="en-GB" altLang="it-IT" sz="2800" dirty="0">
              <a:latin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2930040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1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-.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1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9" dur="1000"/>
                                        <p:tgtEl>
                                          <p:spTgt spid="161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61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-.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1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6" dur="1000"/>
                                        <p:tgtEl>
                                          <p:spTgt spid="161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61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-.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61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3" dur="1000"/>
                                        <p:tgtEl>
                                          <p:spTgt spid="161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61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-.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61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0" dur="1000"/>
                                        <p:tgtEl>
                                          <p:spTgt spid="161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egnaposto contenuto 4">
            <a:extLst>
              <a:ext uri="{FF2B5EF4-FFF2-40B4-BE49-F238E27FC236}">
                <a16:creationId xmlns:a16="http://schemas.microsoft.com/office/drawing/2014/main" id="{7DA8CDCA-B7F4-E746-B67B-EF0781F5E2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504" y="548680"/>
            <a:ext cx="9036496" cy="5577483"/>
          </a:xfrm>
        </p:spPr>
        <p:txBody>
          <a:bodyPr lIns="91440" tIns="45720" rIns="91440" bIns="45720" anchor="t"/>
          <a:lstStyle/>
          <a:p>
            <a:r>
              <a:rPr lang="en-US" altLang="it-IT" dirty="0" err="1">
                <a:latin typeface="Garamond" panose="02020404030301010803" pitchFamily="18" charset="0"/>
              </a:rPr>
              <a:t>Amministrazione</a:t>
            </a:r>
            <a:r>
              <a:rPr lang="en-US" altLang="it-IT" dirty="0">
                <a:latin typeface="Garamond" panose="02020404030301010803" pitchFamily="18" charset="0"/>
              </a:rPr>
              <a:t> </a:t>
            </a:r>
            <a:r>
              <a:rPr lang="en-US" altLang="it-IT" dirty="0" err="1">
                <a:latin typeface="Garamond" panose="02020404030301010803" pitchFamily="18" charset="0"/>
              </a:rPr>
              <a:t>regionale</a:t>
            </a:r>
            <a:r>
              <a:rPr lang="en-US" altLang="it-IT" dirty="0">
                <a:latin typeface="Garamond" panose="02020404030301010803" pitchFamily="18" charset="0"/>
              </a:rPr>
              <a:t>: circa 75.000 </a:t>
            </a:r>
            <a:r>
              <a:rPr lang="en-US" altLang="it-IT" dirty="0" err="1">
                <a:latin typeface="Garamond" panose="02020404030301010803" pitchFamily="18" charset="0"/>
              </a:rPr>
              <a:t>dipendenti</a:t>
            </a:r>
            <a:r>
              <a:rPr lang="en-US" altLang="it-IT" dirty="0">
                <a:latin typeface="Garamond" panose="02020404030301010803" pitchFamily="18" charset="0"/>
              </a:rPr>
              <a:t> e circa 5.000 </a:t>
            </a:r>
            <a:r>
              <a:rPr lang="en-US" altLang="it-IT" dirty="0" err="1">
                <a:latin typeface="Garamond" panose="02020404030301010803" pitchFamily="18" charset="0"/>
              </a:rPr>
              <a:t>dirigenti</a:t>
            </a:r>
            <a:r>
              <a:rPr lang="en-US" altLang="it-IT" dirty="0">
                <a:latin typeface="Garamond" panose="02020404030301010803" pitchFamily="18" charset="0"/>
              </a:rPr>
              <a:t> (con </a:t>
            </a:r>
            <a:r>
              <a:rPr lang="en-US" altLang="it-IT" dirty="0" err="1">
                <a:latin typeface="Garamond" panose="02020404030301010803" pitchFamily="18" charset="0"/>
              </a:rPr>
              <a:t>percentuali</a:t>
            </a:r>
            <a:r>
              <a:rPr lang="en-US" altLang="it-IT" dirty="0">
                <a:latin typeface="Garamond" panose="02020404030301010803" pitchFamily="18" charset="0"/>
              </a:rPr>
              <a:t> molto </a:t>
            </a:r>
            <a:r>
              <a:rPr lang="en-US" altLang="it-IT" dirty="0" err="1">
                <a:latin typeface="Garamond" panose="02020404030301010803" pitchFamily="18" charset="0"/>
              </a:rPr>
              <a:t>superiori</a:t>
            </a:r>
            <a:r>
              <a:rPr lang="en-US" altLang="it-IT" dirty="0">
                <a:latin typeface="Garamond" panose="02020404030301010803" pitchFamily="18" charset="0"/>
              </a:rPr>
              <a:t> </a:t>
            </a:r>
            <a:r>
              <a:rPr lang="en-US" altLang="it-IT" dirty="0" err="1">
                <a:latin typeface="Garamond" panose="02020404030301010803" pitchFamily="18" charset="0"/>
              </a:rPr>
              <a:t>nelle</a:t>
            </a:r>
            <a:r>
              <a:rPr lang="en-US" altLang="it-IT" dirty="0">
                <a:latin typeface="Garamond" panose="02020404030301010803" pitchFamily="18" charset="0"/>
              </a:rPr>
              <a:t> RSS)</a:t>
            </a:r>
          </a:p>
          <a:p>
            <a:r>
              <a:rPr lang="en-US" altLang="it-IT" dirty="0" err="1">
                <a:latin typeface="Garamond" panose="02020404030301010803" pitchFamily="18" charset="0"/>
              </a:rPr>
              <a:t>Oltre</a:t>
            </a:r>
            <a:r>
              <a:rPr lang="en-US" altLang="it-IT" dirty="0">
                <a:latin typeface="Garamond" panose="02020404030301010803" pitchFamily="18" charset="0"/>
              </a:rPr>
              <a:t> 90.000 </a:t>
            </a:r>
            <a:r>
              <a:rPr lang="en-US" altLang="it-IT" dirty="0" err="1">
                <a:latin typeface="Garamond" panose="02020404030301010803" pitchFamily="18" charset="0"/>
              </a:rPr>
              <a:t>dipendenti</a:t>
            </a:r>
            <a:r>
              <a:rPr lang="en-US" altLang="it-IT" dirty="0">
                <a:latin typeface="Garamond" panose="02020404030301010803" pitchFamily="18" charset="0"/>
              </a:rPr>
              <a:t> se </a:t>
            </a:r>
            <a:r>
              <a:rPr lang="en-US" altLang="it-IT" dirty="0" err="1">
                <a:latin typeface="Garamond" panose="02020404030301010803" pitchFamily="18" charset="0"/>
              </a:rPr>
              <a:t>si</a:t>
            </a:r>
            <a:r>
              <a:rPr lang="en-US" altLang="it-IT" dirty="0">
                <a:latin typeface="Garamond" panose="02020404030301010803" pitchFamily="18" charset="0"/>
              </a:rPr>
              <a:t> </a:t>
            </a:r>
            <a:r>
              <a:rPr lang="en-US" altLang="it-IT" dirty="0" err="1">
                <a:latin typeface="Garamond" panose="02020404030301010803" pitchFamily="18" charset="0"/>
              </a:rPr>
              <a:t>considera</a:t>
            </a:r>
            <a:r>
              <a:rPr lang="en-US" altLang="it-IT" dirty="0">
                <a:latin typeface="Garamond" panose="02020404030301010803" pitchFamily="18" charset="0"/>
              </a:rPr>
              <a:t> le </a:t>
            </a:r>
            <a:r>
              <a:rPr lang="en-US" altLang="it-IT" dirty="0" err="1">
                <a:latin typeface="Garamond" panose="02020404030301010803" pitchFamily="18" charset="0"/>
              </a:rPr>
              <a:t>agenzie</a:t>
            </a:r>
            <a:r>
              <a:rPr lang="en-US" altLang="it-IT" dirty="0">
                <a:latin typeface="Garamond" panose="02020404030301010803" pitchFamily="18" charset="0"/>
              </a:rPr>
              <a:t> </a:t>
            </a:r>
            <a:r>
              <a:rPr lang="en-US" altLang="it-IT" dirty="0" err="1">
                <a:latin typeface="Garamond" panose="02020404030301010803" pitchFamily="18" charset="0"/>
              </a:rPr>
              <a:t>regionali</a:t>
            </a:r>
            <a:endParaRPr lang="en-US" altLang="it-IT" dirty="0">
              <a:latin typeface="Garamond" panose="02020404030301010803" pitchFamily="18" charset="0"/>
            </a:endParaRPr>
          </a:p>
          <a:p>
            <a:r>
              <a:rPr lang="en-US" altLang="it-IT" dirty="0">
                <a:latin typeface="Garamond" panose="02020404030301010803" pitchFamily="18" charset="0"/>
              </a:rPr>
              <a:t>650.000 </a:t>
            </a:r>
            <a:r>
              <a:rPr lang="en-US" altLang="it-IT" dirty="0" err="1">
                <a:latin typeface="Garamond" panose="02020404030301010803" pitchFamily="18" charset="0"/>
              </a:rPr>
              <a:t>i</a:t>
            </a:r>
            <a:r>
              <a:rPr lang="en-US" altLang="it-IT" dirty="0">
                <a:latin typeface="Garamond" panose="02020404030301010803" pitchFamily="18" charset="0"/>
              </a:rPr>
              <a:t> </a:t>
            </a:r>
            <a:r>
              <a:rPr lang="en-US" altLang="it-IT" dirty="0" err="1">
                <a:latin typeface="Garamond" panose="02020404030301010803" pitchFamily="18" charset="0"/>
              </a:rPr>
              <a:t>dipendenti</a:t>
            </a:r>
            <a:r>
              <a:rPr lang="en-US" altLang="it-IT" dirty="0">
                <a:latin typeface="Garamond" panose="02020404030301010803" pitchFamily="18" charset="0"/>
              </a:rPr>
              <a:t> </a:t>
            </a:r>
            <a:r>
              <a:rPr lang="en-US" altLang="it-IT" dirty="0" err="1">
                <a:latin typeface="Garamond" panose="02020404030301010803" pitchFamily="18" charset="0"/>
              </a:rPr>
              <a:t>della</a:t>
            </a:r>
            <a:r>
              <a:rPr lang="en-US" altLang="it-IT" dirty="0">
                <a:latin typeface="Garamond" panose="02020404030301010803" pitchFamily="18" charset="0"/>
              </a:rPr>
              <a:t> </a:t>
            </a:r>
            <a:r>
              <a:rPr lang="en-US" altLang="it-IT" dirty="0" err="1">
                <a:latin typeface="Garamond" panose="02020404030301010803" pitchFamily="18" charset="0"/>
              </a:rPr>
              <a:t>sanità</a:t>
            </a:r>
            <a:r>
              <a:rPr lang="en-US" altLang="it-IT" dirty="0">
                <a:latin typeface="Garamond" panose="02020404030301010803" pitchFamily="18" charset="0"/>
              </a:rPr>
              <a:t> </a:t>
            </a:r>
            <a:r>
              <a:rPr lang="en-US" altLang="it-IT" dirty="0" err="1">
                <a:latin typeface="Garamond" panose="02020404030301010803" pitchFamily="18" charset="0"/>
              </a:rPr>
              <a:t>regionale</a:t>
            </a:r>
            <a:endParaRPr lang="en-US" altLang="it-IT" dirty="0">
              <a:latin typeface="Garamond" panose="02020404030301010803" pitchFamily="18" charset="0"/>
            </a:endParaRPr>
          </a:p>
          <a:p>
            <a:r>
              <a:rPr lang="en-US" altLang="it-IT" dirty="0">
                <a:latin typeface="Garamond"/>
              </a:rPr>
              <a:t>450.000 il </a:t>
            </a:r>
            <a:r>
              <a:rPr lang="en-US" altLang="it-IT" dirty="0" err="1">
                <a:latin typeface="Garamond"/>
              </a:rPr>
              <a:t>personale</a:t>
            </a:r>
            <a:r>
              <a:rPr lang="en-US" altLang="it-IT" dirty="0">
                <a:latin typeface="Garamond"/>
              </a:rPr>
              <a:t> </a:t>
            </a:r>
            <a:r>
              <a:rPr lang="en-US" altLang="it-IT" dirty="0" err="1">
                <a:latin typeface="Garamond"/>
              </a:rPr>
              <a:t>degli</a:t>
            </a:r>
            <a:r>
              <a:rPr lang="en-US" altLang="it-IT" dirty="0">
                <a:latin typeface="Garamond"/>
              </a:rPr>
              <a:t> </a:t>
            </a:r>
            <a:r>
              <a:rPr lang="en-US" altLang="it-IT" dirty="0" err="1">
                <a:latin typeface="Garamond"/>
              </a:rPr>
              <a:t>enti</a:t>
            </a:r>
            <a:r>
              <a:rPr lang="en-US" altLang="it-IT" dirty="0">
                <a:latin typeface="Garamond"/>
              </a:rPr>
              <a:t> </a:t>
            </a:r>
            <a:r>
              <a:rPr lang="en-US" altLang="it-IT" dirty="0" err="1">
                <a:latin typeface="Garamond"/>
              </a:rPr>
              <a:t>locali</a:t>
            </a:r>
            <a:r>
              <a:rPr lang="en-US" altLang="it-IT" dirty="0">
                <a:latin typeface="Garamond"/>
              </a:rPr>
              <a:t> dopo </a:t>
            </a:r>
            <a:r>
              <a:rPr lang="en-US" altLang="it-IT" dirty="0" err="1">
                <a:latin typeface="Garamond"/>
              </a:rPr>
              <a:t>i</a:t>
            </a:r>
            <a:r>
              <a:rPr lang="en-US" altLang="it-IT" dirty="0">
                <a:latin typeface="Garamond"/>
              </a:rPr>
              <a:t> </a:t>
            </a:r>
            <a:r>
              <a:rPr lang="en-US" altLang="it-IT" dirty="0" err="1">
                <a:latin typeface="Garamond"/>
              </a:rPr>
              <a:t>tagli</a:t>
            </a:r>
            <a:r>
              <a:rPr lang="en-US" altLang="it-IT" dirty="0">
                <a:latin typeface="Garamond"/>
              </a:rPr>
              <a:t> del period 2011-14</a:t>
            </a:r>
          </a:p>
          <a:p>
            <a:r>
              <a:rPr lang="en-US" altLang="it-IT" dirty="0">
                <a:latin typeface="Garamond"/>
              </a:rPr>
              <a:t>Quasi il </a:t>
            </a:r>
            <a:r>
              <a:rPr lang="en-US" altLang="it-IT" i="1" dirty="0">
                <a:latin typeface="Garamond"/>
              </a:rPr>
              <a:t>35% </a:t>
            </a:r>
            <a:r>
              <a:rPr lang="en-US" altLang="it-IT" i="1" dirty="0" err="1">
                <a:latin typeface="Garamond"/>
              </a:rPr>
              <a:t>dell’intero</a:t>
            </a:r>
            <a:r>
              <a:rPr lang="en-US" altLang="it-IT" i="1" dirty="0">
                <a:latin typeface="Garamond"/>
              </a:rPr>
              <a:t> </a:t>
            </a:r>
            <a:r>
              <a:rPr lang="en-US" altLang="it-IT" i="1" dirty="0" err="1">
                <a:latin typeface="Garamond"/>
              </a:rPr>
              <a:t>settore</a:t>
            </a:r>
            <a:r>
              <a:rPr lang="en-US" altLang="it-IT" i="1" dirty="0">
                <a:latin typeface="Garamond"/>
              </a:rPr>
              <a:t> </a:t>
            </a:r>
            <a:r>
              <a:rPr lang="en-US" altLang="it-IT" i="1" dirty="0" err="1">
                <a:latin typeface="Garamond"/>
              </a:rPr>
              <a:t>pubblico</a:t>
            </a:r>
            <a:r>
              <a:rPr lang="en-US" altLang="it-IT" i="1" dirty="0">
                <a:latin typeface="Garamond"/>
              </a:rPr>
              <a:t> </a:t>
            </a:r>
            <a:r>
              <a:rPr lang="en-US" altLang="it-IT" i="1" dirty="0" err="1">
                <a:latin typeface="Garamond"/>
              </a:rPr>
              <a:t>dipende</a:t>
            </a:r>
            <a:r>
              <a:rPr lang="en-US" altLang="it-IT" i="1" dirty="0">
                <a:latin typeface="Garamond"/>
              </a:rPr>
              <a:t> </a:t>
            </a:r>
            <a:r>
              <a:rPr lang="en-US" altLang="it-IT" i="1" dirty="0" err="1">
                <a:latin typeface="Garamond"/>
              </a:rPr>
              <a:t>dalla</a:t>
            </a:r>
            <a:r>
              <a:rPr lang="en-US" altLang="it-IT" i="1" dirty="0">
                <a:latin typeface="Garamond"/>
              </a:rPr>
              <a:t> </a:t>
            </a:r>
            <a:r>
              <a:rPr lang="en-US" altLang="it-IT" i="1" dirty="0" err="1">
                <a:latin typeface="Garamond"/>
              </a:rPr>
              <a:t>dimensione</a:t>
            </a:r>
            <a:r>
              <a:rPr lang="en-US" altLang="it-IT" i="1" dirty="0">
                <a:latin typeface="Garamond"/>
              </a:rPr>
              <a:t> sub-</a:t>
            </a:r>
            <a:r>
              <a:rPr lang="en-US" altLang="it-IT" i="1" dirty="0" err="1">
                <a:latin typeface="Garamond"/>
              </a:rPr>
              <a:t>nazionale</a:t>
            </a:r>
            <a:endParaRPr lang="en-US" altLang="it-IT" i="1" dirty="0">
              <a:latin typeface="Garamond"/>
            </a:endParaRPr>
          </a:p>
        </p:txBody>
      </p:sp>
      <p:sp>
        <p:nvSpPr>
          <p:cNvPr id="30723" name="Titolo 3">
            <a:extLst>
              <a:ext uri="{FF2B5EF4-FFF2-40B4-BE49-F238E27FC236}">
                <a16:creationId xmlns:a16="http://schemas.microsoft.com/office/drawing/2014/main" id="{8AAD2A5F-022C-AC40-B670-CC46C2DC30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57250"/>
          </a:xfrm>
        </p:spPr>
        <p:txBody>
          <a:bodyPr/>
          <a:lstStyle/>
          <a:p>
            <a:r>
              <a:rPr lang="en-US" altLang="it-IT" sz="3200" b="1" dirty="0">
                <a:solidFill>
                  <a:srgbClr val="C00000"/>
                </a:solidFill>
                <a:latin typeface="Garamond" panose="02020404030301010803" pitchFamily="18" charset="0"/>
              </a:rPr>
              <a:t>I numeri del </a:t>
            </a:r>
            <a:r>
              <a:rPr lang="en-US" altLang="it-IT" sz="3200" b="1" dirty="0" err="1">
                <a:solidFill>
                  <a:srgbClr val="C00000"/>
                </a:solidFill>
                <a:latin typeface="Garamond" panose="02020404030301010803" pitchFamily="18" charset="0"/>
              </a:rPr>
              <a:t>governo</a:t>
            </a:r>
            <a:r>
              <a:rPr lang="en-US" altLang="it-IT" sz="3200" b="1" dirty="0">
                <a:solidFill>
                  <a:srgbClr val="C00000"/>
                </a:solidFill>
                <a:latin typeface="Garamond" panose="02020404030301010803" pitchFamily="18" charset="0"/>
              </a:rPr>
              <a:t> </a:t>
            </a:r>
            <a:r>
              <a:rPr lang="en-US" altLang="it-IT" sz="3200" b="1" dirty="0" err="1">
                <a:solidFill>
                  <a:srgbClr val="C00000"/>
                </a:solidFill>
                <a:latin typeface="Garamond" panose="02020404030301010803" pitchFamily="18" charset="0"/>
              </a:rPr>
              <a:t>regionale</a:t>
            </a:r>
            <a:r>
              <a:rPr lang="en-US" altLang="it-IT" sz="3200" b="1" dirty="0">
                <a:solidFill>
                  <a:srgbClr val="C00000"/>
                </a:solidFill>
                <a:latin typeface="Garamond" panose="02020404030301010803" pitchFamily="18" charset="0"/>
              </a:rPr>
              <a:t> e locale</a:t>
            </a:r>
          </a:p>
        </p:txBody>
      </p:sp>
      <p:sp>
        <p:nvSpPr>
          <p:cNvPr id="30724" name="Segnaposto numero diapositiva 2">
            <a:extLst>
              <a:ext uri="{FF2B5EF4-FFF2-40B4-BE49-F238E27FC236}">
                <a16:creationId xmlns:a16="http://schemas.microsoft.com/office/drawing/2014/main" id="{79DBD7BA-CB53-5241-933E-B1537BAB57D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C9391CF-7EE9-2741-B59B-3580DD6BFADA}" type="slidenum">
              <a:rPr lang="en-US" altLang="it-IT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14</a:t>
            </a:fld>
            <a:endParaRPr lang="en-US" altLang="it-IT" sz="12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96750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egnaposto numero diapositiva 3">
            <a:extLst>
              <a:ext uri="{FF2B5EF4-FFF2-40B4-BE49-F238E27FC236}">
                <a16:creationId xmlns:a16="http://schemas.microsoft.com/office/drawing/2014/main" id="{B69D8586-CEB6-0C4A-BEE2-0088A75BFC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457200" y="6356350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l">
              <a:spcBef>
                <a:spcPct val="0"/>
              </a:spcBef>
              <a:buFontTx/>
              <a:buNone/>
            </a:pPr>
            <a:fld id="{68C6ED48-3D3B-894D-AF21-CE8AE5690CEC}" type="slidenum">
              <a:rPr lang="it-IT" altLang="it-IT" sz="1200">
                <a:solidFill>
                  <a:srgbClr val="898989"/>
                </a:solidFill>
              </a:rPr>
              <a:pPr algn="l">
                <a:spcBef>
                  <a:spcPct val="0"/>
                </a:spcBef>
                <a:buFontTx/>
                <a:buNone/>
              </a:pPr>
              <a:t>15</a:t>
            </a:fld>
            <a:endParaRPr lang="it-IT" altLang="it-IT" sz="1200">
              <a:solidFill>
                <a:srgbClr val="898989"/>
              </a:solidFill>
            </a:endParaRPr>
          </a:p>
        </p:txBody>
      </p:sp>
      <p:sp>
        <p:nvSpPr>
          <p:cNvPr id="33795" name="Rectangle 2">
            <a:extLst>
              <a:ext uri="{FF2B5EF4-FFF2-40B4-BE49-F238E27FC236}">
                <a16:creationId xmlns:a16="http://schemas.microsoft.com/office/drawing/2014/main" id="{D6338B62-088B-AA40-B93B-221CEB94D078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642938"/>
          </a:xfrm>
        </p:spPr>
        <p:txBody>
          <a:bodyPr lIns="0" tIns="0" rIns="0" bIns="0"/>
          <a:lstStyle/>
          <a:p>
            <a:pPr defTabSz="449263" eaLnBrk="1" hangingPunct="1">
              <a:lnSpc>
                <a:spcPct val="101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it-IT" sz="3200" b="1" dirty="0">
                <a:solidFill>
                  <a:srgbClr val="C00000"/>
                </a:solidFill>
                <a:latin typeface="Garamond" panose="02020404030301010803" pitchFamily="18" charset="0"/>
              </a:rPr>
              <a:t>Quale e </a:t>
            </a:r>
            <a:r>
              <a:rPr lang="en-GB" altLang="it-IT" sz="3200" b="1" dirty="0" err="1">
                <a:solidFill>
                  <a:srgbClr val="C00000"/>
                </a:solidFill>
                <a:latin typeface="Garamond" panose="02020404030301010803" pitchFamily="18" charset="0"/>
              </a:rPr>
              <a:t>quanto</a:t>
            </a:r>
            <a:r>
              <a:rPr lang="en-GB" altLang="it-IT" sz="3200" b="1" dirty="0">
                <a:solidFill>
                  <a:srgbClr val="C00000"/>
                </a:solidFill>
                <a:latin typeface="Garamond" panose="02020404030301010803" pitchFamily="18" charset="0"/>
              </a:rPr>
              <a:t> </a:t>
            </a:r>
            <a:r>
              <a:rPr lang="en-GB" altLang="it-IT" sz="3200" b="1" dirty="0" err="1">
                <a:solidFill>
                  <a:srgbClr val="C00000"/>
                </a:solidFill>
                <a:latin typeface="Garamond" panose="02020404030301010803" pitchFamily="18" charset="0"/>
              </a:rPr>
              <a:t>federalismo</a:t>
            </a:r>
            <a:r>
              <a:rPr lang="en-GB" altLang="it-IT" sz="3200" b="1" dirty="0">
                <a:solidFill>
                  <a:srgbClr val="C00000"/>
                </a:solidFill>
                <a:latin typeface="Garamond" panose="02020404030301010803" pitchFamily="18" charset="0"/>
              </a:rPr>
              <a:t>? </a:t>
            </a:r>
            <a:r>
              <a:rPr lang="en-GB" altLang="it-IT" sz="3200" b="1" dirty="0" err="1">
                <a:solidFill>
                  <a:srgbClr val="C00000"/>
                </a:solidFill>
                <a:latin typeface="Garamond" panose="02020404030301010803" pitchFamily="18" charset="0"/>
              </a:rPr>
              <a:t>Sviluppi</a:t>
            </a:r>
            <a:r>
              <a:rPr lang="en-GB" altLang="it-IT" sz="3200" b="1" dirty="0">
                <a:solidFill>
                  <a:srgbClr val="C00000"/>
                </a:solidFill>
                <a:latin typeface="Garamond" panose="02020404030301010803" pitchFamily="18" charset="0"/>
              </a:rPr>
              <a:t> </a:t>
            </a:r>
            <a:r>
              <a:rPr lang="en-GB" altLang="it-IT" sz="3200" b="1" dirty="0" err="1">
                <a:solidFill>
                  <a:srgbClr val="C00000"/>
                </a:solidFill>
                <a:latin typeface="Garamond" panose="02020404030301010803" pitchFamily="18" charset="0"/>
              </a:rPr>
              <a:t>recenti</a:t>
            </a:r>
            <a:r>
              <a:rPr lang="en-GB" altLang="it-IT" sz="3200" b="1" dirty="0">
                <a:solidFill>
                  <a:srgbClr val="C00000"/>
                </a:solidFill>
                <a:latin typeface="Garamond" panose="02020404030301010803" pitchFamily="18" charset="0"/>
              </a:rPr>
              <a:t> (1)</a:t>
            </a:r>
          </a:p>
        </p:txBody>
      </p:sp>
      <p:sp>
        <p:nvSpPr>
          <p:cNvPr id="163843" name="Rectangle 3">
            <a:extLst>
              <a:ext uri="{FF2B5EF4-FFF2-40B4-BE49-F238E27FC236}">
                <a16:creationId xmlns:a16="http://schemas.microsoft.com/office/drawing/2014/main" id="{B51F2FCF-92ED-2D43-8FE6-C03FEF4702F2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0" y="765175"/>
            <a:ext cx="9144000" cy="5472113"/>
          </a:xfrm>
        </p:spPr>
        <p:txBody>
          <a:bodyPr lIns="0" tIns="0" rIns="0" bIns="0"/>
          <a:lstStyle/>
          <a:p>
            <a:pPr marL="338138" indent="-338138" algn="just" defTabSz="449263" eaLnBrk="1" hangingPunct="1">
              <a:lnSpc>
                <a:spcPct val="101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it-IT" sz="2600" dirty="0">
                <a:latin typeface="Garamond" panose="02020404030301010803" pitchFamily="18" charset="0"/>
              </a:rPr>
              <a:t>XIV </a:t>
            </a:r>
            <a:r>
              <a:rPr lang="en-GB" altLang="it-IT" sz="2600" dirty="0" err="1">
                <a:latin typeface="Garamond" panose="02020404030301010803" pitchFamily="18" charset="0"/>
              </a:rPr>
              <a:t>legislatura</a:t>
            </a:r>
            <a:r>
              <a:rPr lang="en-GB" altLang="it-IT" sz="2600" dirty="0">
                <a:latin typeface="Garamond" panose="02020404030301010803" pitchFamily="18" charset="0"/>
              </a:rPr>
              <a:t>: </a:t>
            </a:r>
            <a:r>
              <a:rPr lang="en-GB" altLang="it-IT" sz="2600" dirty="0" err="1">
                <a:latin typeface="Garamond" panose="02020404030301010803" pitchFamily="18" charset="0"/>
              </a:rPr>
              <a:t>il</a:t>
            </a:r>
            <a:r>
              <a:rPr lang="en-GB" altLang="it-IT" sz="2600" dirty="0">
                <a:latin typeface="Garamond" panose="02020404030301010803" pitchFamily="18" charset="0"/>
              </a:rPr>
              <a:t> </a:t>
            </a:r>
            <a:r>
              <a:rPr lang="en-GB" altLang="it-IT" sz="2600" dirty="0" err="1">
                <a:latin typeface="Garamond" panose="02020404030301010803" pitchFamily="18" charset="0"/>
              </a:rPr>
              <a:t>governo</a:t>
            </a:r>
            <a:r>
              <a:rPr lang="en-GB" altLang="it-IT" sz="2600" dirty="0">
                <a:latin typeface="Garamond" panose="02020404030301010803" pitchFamily="18" charset="0"/>
              </a:rPr>
              <a:t> CD </a:t>
            </a:r>
            <a:r>
              <a:rPr lang="en-GB" altLang="it-IT" sz="2600" dirty="0" err="1">
                <a:latin typeface="Garamond" panose="02020404030301010803" pitchFamily="18" charset="0"/>
              </a:rPr>
              <a:t>vara</a:t>
            </a:r>
            <a:r>
              <a:rPr lang="en-GB" altLang="it-IT" sz="2600" dirty="0">
                <a:latin typeface="Garamond" panose="02020404030301010803" pitchFamily="18" charset="0"/>
              </a:rPr>
              <a:t> </a:t>
            </a:r>
            <a:r>
              <a:rPr lang="en-GB" altLang="it-IT" sz="2600" dirty="0" err="1">
                <a:latin typeface="Garamond" panose="02020404030301010803" pitchFamily="18" charset="0"/>
              </a:rPr>
              <a:t>nuova</a:t>
            </a:r>
            <a:r>
              <a:rPr lang="en-GB" altLang="it-IT" sz="2600" dirty="0">
                <a:latin typeface="Garamond" panose="02020404030301010803" pitchFamily="18" charset="0"/>
              </a:rPr>
              <a:t> </a:t>
            </a:r>
            <a:r>
              <a:rPr lang="en-GB" altLang="it-IT" sz="2600" b="1" dirty="0" err="1">
                <a:latin typeface="Garamond" panose="02020404030301010803" pitchFamily="18" charset="0"/>
              </a:rPr>
              <a:t>riforma</a:t>
            </a:r>
            <a:r>
              <a:rPr lang="en-GB" altLang="it-IT" sz="2600" b="1" dirty="0">
                <a:latin typeface="Garamond" panose="02020404030301010803" pitchFamily="18" charset="0"/>
              </a:rPr>
              <a:t> del </a:t>
            </a:r>
            <a:r>
              <a:rPr lang="en-GB" altLang="it-IT" sz="2600" b="1" dirty="0" err="1">
                <a:latin typeface="Garamond" panose="02020404030301010803" pitchFamily="18" charset="0"/>
              </a:rPr>
              <a:t>titolo</a:t>
            </a:r>
            <a:r>
              <a:rPr lang="en-GB" altLang="it-IT" sz="2600" b="1" dirty="0">
                <a:latin typeface="Garamond" panose="02020404030301010803" pitchFamily="18" charset="0"/>
              </a:rPr>
              <a:t> V</a:t>
            </a:r>
            <a:r>
              <a:rPr lang="en-GB" altLang="it-IT" sz="2600" dirty="0">
                <a:latin typeface="Garamond" panose="02020404030301010803" pitchFamily="18" charset="0"/>
              </a:rPr>
              <a:t>, </a:t>
            </a:r>
            <a:r>
              <a:rPr lang="en-GB" altLang="it-IT" sz="2600" dirty="0" err="1">
                <a:latin typeface="Garamond" panose="02020404030301010803" pitchFamily="18" charset="0"/>
              </a:rPr>
              <a:t>tuttavia</a:t>
            </a:r>
            <a:r>
              <a:rPr lang="en-GB" altLang="it-IT" sz="2600" dirty="0">
                <a:latin typeface="Garamond" panose="02020404030301010803" pitchFamily="18" charset="0"/>
              </a:rPr>
              <a:t> </a:t>
            </a:r>
            <a:r>
              <a:rPr lang="en-GB" altLang="it-IT" sz="2600" dirty="0" err="1">
                <a:latin typeface="Garamond" panose="02020404030301010803" pitchFamily="18" charset="0"/>
              </a:rPr>
              <a:t>successivamente</a:t>
            </a:r>
            <a:r>
              <a:rPr lang="en-GB" altLang="it-IT" sz="2600" dirty="0">
                <a:latin typeface="Garamond" panose="02020404030301010803" pitchFamily="18" charset="0"/>
              </a:rPr>
              <a:t> </a:t>
            </a:r>
            <a:r>
              <a:rPr lang="en-GB" altLang="it-IT" sz="2600" dirty="0" err="1">
                <a:latin typeface="Garamond" panose="02020404030301010803" pitchFamily="18" charset="0"/>
              </a:rPr>
              <a:t>rigettata</a:t>
            </a:r>
            <a:r>
              <a:rPr lang="en-GB" altLang="it-IT" sz="2600" dirty="0">
                <a:latin typeface="Garamond" panose="02020404030301010803" pitchFamily="18" charset="0"/>
              </a:rPr>
              <a:t> dal </a:t>
            </a:r>
            <a:r>
              <a:rPr lang="en-GB" altLang="it-IT" sz="2600" b="1" dirty="0">
                <a:latin typeface="Garamond" panose="02020404030301010803" pitchFamily="18" charset="0"/>
              </a:rPr>
              <a:t>referendum </a:t>
            </a:r>
            <a:r>
              <a:rPr lang="en-GB" altLang="it-IT" sz="2600" b="1" dirty="0" err="1">
                <a:latin typeface="Garamond" panose="02020404030301010803" pitchFamily="18" charset="0"/>
              </a:rPr>
              <a:t>confermativo</a:t>
            </a:r>
            <a:r>
              <a:rPr lang="en-GB" altLang="it-IT" sz="2600" b="1" dirty="0">
                <a:latin typeface="Garamond" panose="02020404030301010803" pitchFamily="18" charset="0"/>
              </a:rPr>
              <a:t> (2006)</a:t>
            </a:r>
            <a:r>
              <a:rPr lang="ar-SA" altLang="it-IT" sz="2600" dirty="0">
                <a:latin typeface="Garamond" panose="02020404030301010803" pitchFamily="18" charset="0"/>
              </a:rPr>
              <a:t>‏</a:t>
            </a:r>
            <a:endParaRPr lang="en-GB" altLang="it-IT" sz="2600" dirty="0">
              <a:latin typeface="Garamond" panose="02020404030301010803" pitchFamily="18" charset="0"/>
            </a:endParaRPr>
          </a:p>
          <a:p>
            <a:pPr marL="338138" indent="-338138" algn="just" defTabSz="449263" eaLnBrk="1" hangingPunct="1">
              <a:lnSpc>
                <a:spcPct val="101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it-IT" sz="2600" u="sng" dirty="0" err="1">
                <a:latin typeface="Garamond" panose="02020404030301010803" pitchFamily="18" charset="0"/>
              </a:rPr>
              <a:t>Federalismo</a:t>
            </a:r>
            <a:r>
              <a:rPr lang="en-GB" altLang="it-IT" sz="2600" dirty="0">
                <a:latin typeface="Garamond" panose="02020404030301010803" pitchFamily="18" charset="0"/>
              </a:rPr>
              <a:t>: </a:t>
            </a:r>
            <a:r>
              <a:rPr lang="en-GB" altLang="it-IT" sz="2600" dirty="0" err="1">
                <a:latin typeface="Garamond" panose="02020404030301010803" pitchFamily="18" charset="0"/>
              </a:rPr>
              <a:t>progetto</a:t>
            </a:r>
            <a:r>
              <a:rPr lang="en-GB" altLang="it-IT" sz="2600" dirty="0">
                <a:latin typeface="Garamond" panose="02020404030301010803" pitchFamily="18" charset="0"/>
              </a:rPr>
              <a:t> </a:t>
            </a:r>
            <a:r>
              <a:rPr lang="en-GB" altLang="it-IT" sz="2600" dirty="0" err="1">
                <a:latin typeface="Garamond" panose="02020404030301010803" pitchFamily="18" charset="0"/>
              </a:rPr>
              <a:t>ancora</a:t>
            </a:r>
            <a:r>
              <a:rPr lang="en-GB" altLang="it-IT" sz="2600" dirty="0">
                <a:latin typeface="Garamond" panose="02020404030301010803" pitchFamily="18" charset="0"/>
              </a:rPr>
              <a:t> </a:t>
            </a:r>
            <a:r>
              <a:rPr lang="en-GB" altLang="it-IT" sz="2600" dirty="0" err="1">
                <a:latin typeface="Garamond" panose="02020404030301010803" pitchFamily="18" charset="0"/>
              </a:rPr>
              <a:t>confuso</a:t>
            </a:r>
            <a:r>
              <a:rPr lang="en-GB" altLang="it-IT" sz="2600" dirty="0">
                <a:latin typeface="Garamond" panose="02020404030301010803" pitchFamily="18" charset="0"/>
              </a:rPr>
              <a:t> </a:t>
            </a:r>
            <a:r>
              <a:rPr lang="en-GB" altLang="it-IT" sz="2600" dirty="0" err="1">
                <a:latin typeface="Garamond" panose="02020404030301010803" pitchFamily="18" charset="0"/>
              </a:rPr>
              <a:t>sulle</a:t>
            </a:r>
            <a:r>
              <a:rPr lang="en-GB" altLang="it-IT" sz="2600" dirty="0">
                <a:latin typeface="Garamond" panose="02020404030301010803" pitchFamily="18" charset="0"/>
              </a:rPr>
              <a:t> </a:t>
            </a:r>
            <a:r>
              <a:rPr lang="en-GB" altLang="it-IT" sz="2600" dirty="0" err="1">
                <a:latin typeface="Garamond" panose="02020404030301010803" pitchFamily="18" charset="0"/>
              </a:rPr>
              <a:t>responsabilità</a:t>
            </a:r>
            <a:r>
              <a:rPr lang="en-GB" altLang="it-IT" sz="2600" dirty="0">
                <a:latin typeface="Garamond" panose="02020404030301010803" pitchFamily="18" charset="0"/>
              </a:rPr>
              <a:t> di policy e per </a:t>
            </a:r>
            <a:r>
              <a:rPr lang="en-GB" altLang="it-IT" sz="2600" dirty="0" err="1">
                <a:latin typeface="Garamond" panose="02020404030301010803" pitchFamily="18" charset="0"/>
              </a:rPr>
              <a:t>l'autonomia</a:t>
            </a:r>
            <a:r>
              <a:rPr lang="en-GB" altLang="it-IT" sz="2600" dirty="0">
                <a:latin typeface="Garamond" panose="02020404030301010803" pitchFamily="18" charset="0"/>
              </a:rPr>
              <a:t> </a:t>
            </a:r>
            <a:r>
              <a:rPr lang="en-GB" altLang="it-IT" sz="2600" dirty="0" err="1">
                <a:latin typeface="Garamond" panose="02020404030301010803" pitchFamily="18" charset="0"/>
              </a:rPr>
              <a:t>finanziaria</a:t>
            </a:r>
            <a:r>
              <a:rPr lang="en-GB" altLang="it-IT" sz="2600" dirty="0">
                <a:latin typeface="Garamond" panose="02020404030301010803" pitchFamily="18" charset="0"/>
              </a:rPr>
              <a:t>. In </a:t>
            </a:r>
            <a:r>
              <a:rPr lang="en-GB" altLang="it-IT" sz="2600" dirty="0" err="1">
                <a:latin typeface="Garamond" panose="02020404030301010803" pitchFamily="18" charset="0"/>
              </a:rPr>
              <a:t>realtà</a:t>
            </a:r>
            <a:r>
              <a:rPr lang="en-GB" altLang="it-IT" sz="2600" dirty="0">
                <a:latin typeface="Garamond" panose="02020404030301010803" pitchFamily="18" charset="0"/>
              </a:rPr>
              <a:t> </a:t>
            </a:r>
            <a:r>
              <a:rPr lang="en-GB" altLang="it-IT" sz="2600" dirty="0" err="1">
                <a:latin typeface="Garamond" panose="02020404030301010803" pitchFamily="18" charset="0"/>
              </a:rPr>
              <a:t>è</a:t>
            </a:r>
            <a:r>
              <a:rPr lang="en-GB" altLang="it-IT" sz="2600" dirty="0">
                <a:latin typeface="Garamond" panose="02020404030301010803" pitchFamily="18" charset="0"/>
              </a:rPr>
              <a:t> </a:t>
            </a:r>
            <a:r>
              <a:rPr lang="en-GB" altLang="it-IT" sz="2600" dirty="0" err="1">
                <a:latin typeface="Garamond" panose="02020404030301010803" pitchFamily="18" charset="0"/>
              </a:rPr>
              <a:t>una</a:t>
            </a:r>
            <a:r>
              <a:rPr lang="en-GB" altLang="it-IT" sz="2600" dirty="0">
                <a:latin typeface="Garamond" panose="02020404030301010803" pitchFamily="18" charset="0"/>
              </a:rPr>
              <a:t> </a:t>
            </a:r>
            <a:r>
              <a:rPr lang="en-GB" altLang="it-IT" sz="2600" b="1" dirty="0">
                <a:latin typeface="Garamond" panose="02020404030301010803" pitchFamily="18" charset="0"/>
              </a:rPr>
              <a:t>governance </a:t>
            </a:r>
            <a:r>
              <a:rPr lang="en-GB" altLang="it-IT" sz="2600" b="1" dirty="0" err="1">
                <a:latin typeface="Garamond" panose="02020404030301010803" pitchFamily="18" charset="0"/>
              </a:rPr>
              <a:t>multilivello</a:t>
            </a:r>
            <a:r>
              <a:rPr lang="en-GB" altLang="it-IT" sz="2600" b="1" dirty="0">
                <a:latin typeface="Garamond" panose="02020404030301010803" pitchFamily="18" charset="0"/>
              </a:rPr>
              <a:t> </a:t>
            </a:r>
            <a:r>
              <a:rPr lang="en-GB" altLang="it-IT" sz="2600" b="1" dirty="0" err="1">
                <a:latin typeface="Garamond" panose="02020404030301010803" pitchFamily="18" charset="0"/>
              </a:rPr>
              <a:t>mista</a:t>
            </a:r>
            <a:r>
              <a:rPr lang="en-GB" altLang="it-IT" sz="2600" b="1" dirty="0">
                <a:latin typeface="Garamond" panose="02020404030301010803" pitchFamily="18" charset="0"/>
              </a:rPr>
              <a:t>. </a:t>
            </a:r>
            <a:r>
              <a:rPr lang="en-GB" altLang="it-IT" sz="2600" dirty="0">
                <a:latin typeface="Garamond" panose="02020404030301010803" pitchFamily="18" charset="0"/>
              </a:rPr>
              <a:t>Il </a:t>
            </a:r>
            <a:r>
              <a:rPr lang="en-GB" altLang="it-IT" sz="2600" dirty="0" err="1">
                <a:latin typeface="Garamond" panose="02020404030301010803" pitchFamily="18" charset="0"/>
              </a:rPr>
              <a:t>fallimento</a:t>
            </a:r>
            <a:r>
              <a:rPr lang="en-GB" altLang="it-IT" sz="2600" dirty="0">
                <a:latin typeface="Garamond" panose="02020404030301010803" pitchFamily="18" charset="0"/>
              </a:rPr>
              <a:t> </a:t>
            </a:r>
            <a:r>
              <a:rPr lang="en-GB" altLang="it-IT" sz="2600" dirty="0" err="1">
                <a:latin typeface="Garamond" panose="02020404030301010803" pitchFamily="18" charset="0"/>
              </a:rPr>
              <a:t>della</a:t>
            </a:r>
            <a:r>
              <a:rPr lang="en-GB" altLang="it-IT" sz="2600" dirty="0">
                <a:latin typeface="Garamond" panose="02020404030301010803" pitchFamily="18" charset="0"/>
              </a:rPr>
              <a:t> </a:t>
            </a:r>
            <a:r>
              <a:rPr lang="en-GB" altLang="it-IT" sz="2600" dirty="0" err="1">
                <a:latin typeface="Garamond" panose="02020404030301010803" pitchFamily="18" charset="0"/>
              </a:rPr>
              <a:t>riforma</a:t>
            </a:r>
            <a:r>
              <a:rPr lang="en-GB" altLang="it-IT" sz="2600" dirty="0">
                <a:latin typeface="Garamond" panose="02020404030301010803" pitchFamily="18" charset="0"/>
              </a:rPr>
              <a:t> 2005 </a:t>
            </a:r>
            <a:r>
              <a:rPr lang="en-GB" altLang="it-IT" sz="2600" dirty="0" err="1">
                <a:latin typeface="Garamond" panose="02020404030301010803" pitchFamily="18" charset="0"/>
              </a:rPr>
              <a:t>evidenzia</a:t>
            </a:r>
            <a:r>
              <a:rPr lang="en-GB" altLang="it-IT" sz="2600" dirty="0">
                <a:latin typeface="Garamond" panose="02020404030301010803" pitchFamily="18" charset="0"/>
              </a:rPr>
              <a:t> </a:t>
            </a:r>
            <a:r>
              <a:rPr lang="en-GB" altLang="it-IT" sz="2600" dirty="0" err="1">
                <a:latin typeface="Garamond" panose="02020404030301010803" pitchFamily="18" charset="0"/>
              </a:rPr>
              <a:t>il</a:t>
            </a:r>
            <a:r>
              <a:rPr lang="en-GB" altLang="it-IT" sz="2600" dirty="0">
                <a:latin typeface="Garamond" panose="02020404030301010803" pitchFamily="18" charset="0"/>
              </a:rPr>
              <a:t> </a:t>
            </a:r>
            <a:r>
              <a:rPr lang="en-GB" altLang="it-IT" sz="2600" dirty="0" err="1">
                <a:latin typeface="Garamond" panose="02020404030301010803" pitchFamily="18" charset="0"/>
              </a:rPr>
              <a:t>mancato</a:t>
            </a:r>
            <a:r>
              <a:rPr lang="en-GB" altLang="it-IT" sz="2600" dirty="0">
                <a:latin typeface="Garamond" panose="02020404030301010803" pitchFamily="18" charset="0"/>
              </a:rPr>
              <a:t> </a:t>
            </a:r>
            <a:r>
              <a:rPr lang="en-GB" altLang="it-IT" sz="2600" dirty="0" err="1">
                <a:latin typeface="Garamond" panose="02020404030301010803" pitchFamily="18" charset="0"/>
              </a:rPr>
              <a:t>raggiungimento</a:t>
            </a:r>
            <a:r>
              <a:rPr lang="en-GB" altLang="it-IT" sz="2600" dirty="0">
                <a:latin typeface="Garamond" panose="02020404030301010803" pitchFamily="18" charset="0"/>
              </a:rPr>
              <a:t> di </a:t>
            </a:r>
            <a:r>
              <a:rPr lang="en-GB" altLang="it-IT" sz="2600" dirty="0" err="1">
                <a:latin typeface="Garamond" panose="02020404030301010803" pitchFamily="18" charset="0"/>
              </a:rPr>
              <a:t>obiettivi</a:t>
            </a:r>
            <a:r>
              <a:rPr lang="en-GB" altLang="it-IT" sz="2600" dirty="0">
                <a:latin typeface="Garamond" panose="02020404030301010803" pitchFamily="18" charset="0"/>
              </a:rPr>
              <a:t> </a:t>
            </a:r>
            <a:r>
              <a:rPr lang="en-GB" altLang="it-IT" sz="2600" dirty="0" err="1">
                <a:latin typeface="Garamond" panose="02020404030301010803" pitchFamily="18" charset="0"/>
              </a:rPr>
              <a:t>già</a:t>
            </a:r>
            <a:r>
              <a:rPr lang="en-GB" altLang="it-IT" sz="2600" dirty="0">
                <a:latin typeface="Garamond" panose="02020404030301010803" pitchFamily="18" charset="0"/>
              </a:rPr>
              <a:t> </a:t>
            </a:r>
            <a:r>
              <a:rPr lang="en-GB" altLang="it-IT" sz="2600" dirty="0" err="1">
                <a:latin typeface="Garamond" panose="02020404030301010803" pitchFamily="18" charset="0"/>
              </a:rPr>
              <a:t>falliti</a:t>
            </a:r>
            <a:r>
              <a:rPr lang="en-GB" altLang="it-IT" sz="2600" dirty="0">
                <a:latin typeface="Garamond" panose="02020404030301010803" pitchFamily="18" charset="0"/>
              </a:rPr>
              <a:t>: </a:t>
            </a:r>
            <a:r>
              <a:rPr lang="en-GB" altLang="it-IT" sz="2600" b="1" dirty="0" err="1">
                <a:latin typeface="Garamond" panose="02020404030301010803" pitchFamily="18" charset="0"/>
              </a:rPr>
              <a:t>ridurre</a:t>
            </a:r>
            <a:r>
              <a:rPr lang="en-GB" altLang="it-IT" sz="2600" b="1" dirty="0">
                <a:latin typeface="Garamond" panose="02020404030301010803" pitchFamily="18" charset="0"/>
              </a:rPr>
              <a:t> la </a:t>
            </a:r>
            <a:r>
              <a:rPr lang="en-GB" altLang="it-IT" sz="2600" b="1" dirty="0" err="1">
                <a:latin typeface="Garamond" panose="02020404030301010803" pitchFamily="18" charset="0"/>
              </a:rPr>
              <a:t>complessità</a:t>
            </a:r>
            <a:r>
              <a:rPr lang="en-GB" altLang="it-IT" sz="2600" b="1" dirty="0">
                <a:latin typeface="Garamond" panose="02020404030301010803" pitchFamily="18" charset="0"/>
              </a:rPr>
              <a:t> </a:t>
            </a:r>
            <a:r>
              <a:rPr lang="en-GB" altLang="it-IT" sz="2600" b="1" dirty="0" err="1">
                <a:latin typeface="Garamond" panose="02020404030301010803" pitchFamily="18" charset="0"/>
              </a:rPr>
              <a:t>degli</a:t>
            </a:r>
            <a:r>
              <a:rPr lang="en-GB" altLang="it-IT" sz="2600" b="1" dirty="0">
                <a:latin typeface="Garamond" panose="02020404030301010803" pitchFamily="18" charset="0"/>
              </a:rPr>
              <a:t> </a:t>
            </a:r>
            <a:r>
              <a:rPr lang="en-GB" altLang="it-IT" sz="2600" b="1" dirty="0" err="1">
                <a:latin typeface="Garamond" panose="02020404030301010803" pitchFamily="18" charset="0"/>
              </a:rPr>
              <a:t>enti</a:t>
            </a:r>
            <a:r>
              <a:rPr lang="en-GB" altLang="it-IT" sz="2600" b="1" dirty="0">
                <a:latin typeface="Garamond" panose="02020404030301010803" pitchFamily="18" charset="0"/>
              </a:rPr>
              <a:t> </a:t>
            </a:r>
            <a:r>
              <a:rPr lang="en-GB" altLang="it-IT" sz="2600" b="1" dirty="0" err="1">
                <a:latin typeface="Garamond" panose="02020404030301010803" pitchFamily="18" charset="0"/>
              </a:rPr>
              <a:t>locali</a:t>
            </a:r>
            <a:endParaRPr lang="en-GB" altLang="it-IT" sz="2600" b="1" dirty="0">
              <a:latin typeface="Garamond" panose="02020404030301010803" pitchFamily="18" charset="0"/>
            </a:endParaRPr>
          </a:p>
          <a:p>
            <a:pPr marL="338138" indent="-338138" algn="just" defTabSz="449263" eaLnBrk="1" hangingPunct="1">
              <a:lnSpc>
                <a:spcPct val="101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it-IT" sz="2600" dirty="0">
                <a:latin typeface="Garamond" panose="02020404030301010803" pitchFamily="18" charset="0"/>
              </a:rPr>
              <a:t>Nuovo </a:t>
            </a:r>
            <a:r>
              <a:rPr lang="en-GB" altLang="it-IT" sz="2600" dirty="0" err="1">
                <a:latin typeface="Garamond" panose="02020404030301010803" pitchFamily="18" charset="0"/>
              </a:rPr>
              <a:t>ciclo</a:t>
            </a:r>
            <a:r>
              <a:rPr lang="en-GB" altLang="it-IT" sz="2600" dirty="0">
                <a:latin typeface="Garamond" panose="02020404030301010803" pitchFamily="18" charset="0"/>
              </a:rPr>
              <a:t> di </a:t>
            </a:r>
            <a:r>
              <a:rPr lang="en-GB" altLang="it-IT" sz="2600" dirty="0" err="1">
                <a:latin typeface="Garamond" panose="02020404030301010803" pitchFamily="18" charset="0"/>
              </a:rPr>
              <a:t>alternanza</a:t>
            </a:r>
            <a:r>
              <a:rPr lang="en-GB" altLang="it-IT" sz="2600" dirty="0">
                <a:latin typeface="Garamond" panose="02020404030301010803" pitchFamily="18" charset="0"/>
              </a:rPr>
              <a:t> </a:t>
            </a:r>
            <a:r>
              <a:rPr lang="en-GB" altLang="it-IT" sz="2600" dirty="0" err="1">
                <a:latin typeface="Garamond" panose="02020404030301010803" pitchFamily="18" charset="0"/>
              </a:rPr>
              <a:t>tra</a:t>
            </a:r>
            <a:r>
              <a:rPr lang="en-GB" altLang="it-IT" sz="2600" dirty="0">
                <a:latin typeface="Garamond" panose="02020404030301010803" pitchFamily="18" charset="0"/>
              </a:rPr>
              <a:t> CS (2006), </a:t>
            </a:r>
            <a:r>
              <a:rPr lang="en-GB" altLang="it-IT" sz="2600" dirty="0" err="1">
                <a:latin typeface="Garamond" panose="02020404030301010803" pitchFamily="18" charset="0"/>
              </a:rPr>
              <a:t>che</a:t>
            </a:r>
            <a:r>
              <a:rPr lang="en-GB" altLang="it-IT" sz="2600" dirty="0">
                <a:latin typeface="Garamond" panose="02020404030301010803" pitchFamily="18" charset="0"/>
              </a:rPr>
              <a:t> </a:t>
            </a:r>
            <a:r>
              <a:rPr lang="en-GB" altLang="it-IT" sz="2600" dirty="0" err="1">
                <a:latin typeface="Garamond" panose="02020404030301010803" pitchFamily="18" charset="0"/>
              </a:rPr>
              <a:t>punta</a:t>
            </a:r>
            <a:r>
              <a:rPr lang="en-GB" altLang="it-IT" sz="2600" dirty="0">
                <a:latin typeface="Garamond" panose="02020404030301010803" pitchFamily="18" charset="0"/>
              </a:rPr>
              <a:t> </a:t>
            </a:r>
            <a:r>
              <a:rPr lang="en-GB" altLang="it-IT" sz="2600" dirty="0" err="1">
                <a:latin typeface="Garamond" panose="02020404030301010803" pitchFamily="18" charset="0"/>
              </a:rPr>
              <a:t>sul</a:t>
            </a:r>
            <a:r>
              <a:rPr lang="en-GB" altLang="it-IT" sz="2600" dirty="0">
                <a:latin typeface="Garamond" panose="02020404030301010803" pitchFamily="18" charset="0"/>
              </a:rPr>
              <a:t> </a:t>
            </a:r>
            <a:r>
              <a:rPr lang="en-GB" altLang="it-IT" sz="2600" b="1" dirty="0" err="1">
                <a:latin typeface="Garamond" panose="02020404030301010803" pitchFamily="18" charset="0"/>
              </a:rPr>
              <a:t>federalismo</a:t>
            </a:r>
            <a:r>
              <a:rPr lang="en-GB" altLang="it-IT" sz="2600" b="1" dirty="0">
                <a:latin typeface="Garamond" panose="02020404030301010803" pitchFamily="18" charset="0"/>
              </a:rPr>
              <a:t> </a:t>
            </a:r>
            <a:r>
              <a:rPr lang="en-GB" altLang="it-IT" sz="2600" b="1" dirty="0" err="1">
                <a:latin typeface="Garamond" panose="02020404030301010803" pitchFamily="18" charset="0"/>
              </a:rPr>
              <a:t>cooperativo</a:t>
            </a:r>
            <a:r>
              <a:rPr lang="en-GB" altLang="it-IT" sz="2600" b="1" dirty="0">
                <a:latin typeface="Garamond" panose="02020404030301010803" pitchFamily="18" charset="0"/>
              </a:rPr>
              <a:t> </a:t>
            </a:r>
            <a:r>
              <a:rPr lang="en-GB" altLang="it-IT" sz="2600" dirty="0">
                <a:latin typeface="Garamond" panose="02020404030301010803" pitchFamily="18" charset="0"/>
              </a:rPr>
              <a:t>e CD (2008, con LN al </a:t>
            </a:r>
            <a:r>
              <a:rPr lang="en-GB" altLang="it-IT" sz="2600" dirty="0" err="1">
                <a:latin typeface="Garamond" panose="02020404030301010803" pitchFamily="18" charset="0"/>
              </a:rPr>
              <a:t>governo</a:t>
            </a:r>
            <a:r>
              <a:rPr lang="en-GB" altLang="it-IT" sz="2600" dirty="0">
                <a:latin typeface="Garamond" panose="02020404030301010803" pitchFamily="18" charset="0"/>
              </a:rPr>
              <a:t>) </a:t>
            </a:r>
            <a:r>
              <a:rPr lang="en-GB" altLang="it-IT" sz="2600" dirty="0" err="1">
                <a:latin typeface="Garamond" panose="02020404030301010803" pitchFamily="18" charset="0"/>
              </a:rPr>
              <a:t>ancora</a:t>
            </a:r>
            <a:r>
              <a:rPr lang="en-GB" altLang="it-IT" sz="2600" dirty="0">
                <a:latin typeface="Garamond" panose="02020404030301010803" pitchFamily="18" charset="0"/>
              </a:rPr>
              <a:t> </a:t>
            </a:r>
            <a:r>
              <a:rPr lang="en-GB" altLang="it-IT" sz="2600" dirty="0" err="1">
                <a:latin typeface="Garamond" panose="02020404030301010803" pitchFamily="18" charset="0"/>
              </a:rPr>
              <a:t>focalizzata</a:t>
            </a:r>
            <a:r>
              <a:rPr lang="en-GB" altLang="it-IT" sz="2600" dirty="0">
                <a:latin typeface="Garamond" panose="02020404030301010803" pitchFamily="18" charset="0"/>
              </a:rPr>
              <a:t> </a:t>
            </a:r>
            <a:r>
              <a:rPr lang="en-GB" altLang="it-IT" sz="2600" dirty="0" err="1">
                <a:latin typeface="Garamond" panose="02020404030301010803" pitchFamily="18" charset="0"/>
              </a:rPr>
              <a:t>su</a:t>
            </a:r>
            <a:r>
              <a:rPr lang="en-GB" altLang="it-IT" sz="2600" dirty="0">
                <a:latin typeface="Garamond" panose="02020404030301010803" pitchFamily="18" charset="0"/>
              </a:rPr>
              <a:t> un non </a:t>
            </a:r>
            <a:r>
              <a:rPr lang="en-GB" altLang="it-IT" sz="2600" dirty="0" err="1">
                <a:latin typeface="Garamond" panose="02020404030301010803" pitchFamily="18" charset="0"/>
              </a:rPr>
              <a:t>meglio</a:t>
            </a:r>
            <a:r>
              <a:rPr lang="en-GB" altLang="it-IT" sz="2600" dirty="0">
                <a:latin typeface="Garamond" panose="02020404030301010803" pitchFamily="18" charset="0"/>
              </a:rPr>
              <a:t> </a:t>
            </a:r>
            <a:r>
              <a:rPr lang="en-GB" altLang="it-IT" sz="2600" dirty="0" err="1">
                <a:latin typeface="Garamond" panose="02020404030301010803" pitchFamily="18" charset="0"/>
              </a:rPr>
              <a:t>definito</a:t>
            </a:r>
            <a:r>
              <a:rPr lang="en-GB" altLang="it-IT" sz="2600" dirty="0">
                <a:latin typeface="Garamond" panose="02020404030301010803" pitchFamily="18" charset="0"/>
              </a:rPr>
              <a:t> </a:t>
            </a:r>
            <a:r>
              <a:rPr lang="en-GB" altLang="it-IT" sz="2600" b="1" dirty="0" err="1">
                <a:latin typeface="Garamond" panose="02020404030301010803" pitchFamily="18" charset="0"/>
              </a:rPr>
              <a:t>federalismo</a:t>
            </a:r>
            <a:r>
              <a:rPr lang="en-GB" altLang="it-IT" sz="2600" b="1" dirty="0">
                <a:latin typeface="Garamond" panose="02020404030301010803" pitchFamily="18" charset="0"/>
              </a:rPr>
              <a:t>. </a:t>
            </a:r>
          </a:p>
          <a:p>
            <a:pPr marL="338138" indent="-338138" algn="just" defTabSz="449263" eaLnBrk="1" hangingPunct="1">
              <a:lnSpc>
                <a:spcPct val="101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it-IT" sz="2600" dirty="0" err="1">
                <a:latin typeface="Garamond" panose="02020404030301010803" pitchFamily="18" charset="0"/>
              </a:rPr>
              <a:t>Ddl</a:t>
            </a:r>
            <a:r>
              <a:rPr lang="en-GB" altLang="it-IT" sz="2600" dirty="0">
                <a:latin typeface="Garamond" panose="02020404030301010803" pitchFamily="18" charset="0"/>
              </a:rPr>
              <a:t> del </a:t>
            </a:r>
            <a:r>
              <a:rPr lang="en-GB" altLang="it-IT" sz="2600" dirty="0" err="1">
                <a:latin typeface="Garamond" panose="02020404030301010803" pitchFamily="18" charset="0"/>
              </a:rPr>
              <a:t>governo</a:t>
            </a:r>
            <a:r>
              <a:rPr lang="en-GB" altLang="it-IT" sz="2600" dirty="0">
                <a:latin typeface="Garamond" panose="02020404030301010803" pitchFamily="18" charset="0"/>
              </a:rPr>
              <a:t> Berlusconi IV (mar. 2009) </a:t>
            </a:r>
            <a:r>
              <a:rPr lang="en-GB" altLang="it-IT" sz="2600" dirty="0">
                <a:latin typeface="Garamond" panose="02020404030301010803" pitchFamily="18" charset="0"/>
                <a:cs typeface="Arial" panose="020B0604020202020204" pitchFamily="34" charset="0"/>
              </a:rPr>
              <a:t>→ </a:t>
            </a:r>
            <a:r>
              <a:rPr lang="en-GB" altLang="it-IT" sz="2600" b="1" dirty="0" err="1">
                <a:latin typeface="Garamond" panose="02020404030301010803" pitchFamily="18" charset="0"/>
                <a:cs typeface="Arial" panose="020B0604020202020204" pitchFamily="34" charset="0"/>
              </a:rPr>
              <a:t>Legge</a:t>
            </a:r>
            <a:r>
              <a:rPr lang="en-GB" altLang="it-IT" sz="2600" b="1" dirty="0">
                <a:latin typeface="Garamond" panose="02020404030301010803" pitchFamily="18" charset="0"/>
                <a:cs typeface="Arial" panose="020B0604020202020204" pitchFamily="34" charset="0"/>
              </a:rPr>
              <a:t> 42/2009 </a:t>
            </a:r>
            <a:r>
              <a:rPr lang="en-GB" altLang="it-IT" sz="2600" dirty="0">
                <a:latin typeface="Garamond" panose="02020404030301010803" pitchFamily="18" charset="0"/>
                <a:cs typeface="Arial" panose="020B0604020202020204" pitchFamily="34" charset="0"/>
              </a:rPr>
              <a:t>(</a:t>
            </a:r>
            <a:r>
              <a:rPr lang="en-GB" altLang="it-IT" sz="2600" dirty="0" err="1">
                <a:latin typeface="Garamond" panose="02020404030301010803" pitchFamily="18" charset="0"/>
                <a:cs typeface="Arial" panose="020B0604020202020204" pitchFamily="34" charset="0"/>
              </a:rPr>
              <a:t>nuove</a:t>
            </a:r>
            <a:r>
              <a:rPr lang="en-GB" altLang="it-IT" sz="2600" dirty="0">
                <a:latin typeface="Garamond" panose="02020404030301010803" pitchFamily="18" charset="0"/>
                <a:cs typeface="Arial" panose="020B0604020202020204" pitchFamily="34" charset="0"/>
              </a:rPr>
              <a:t> </a:t>
            </a:r>
            <a:r>
              <a:rPr lang="en-GB" altLang="it-IT" sz="2600" dirty="0" err="1">
                <a:latin typeface="Garamond" panose="02020404030301010803" pitchFamily="18" charset="0"/>
                <a:cs typeface="Arial" panose="020B0604020202020204" pitchFamily="34" charset="0"/>
              </a:rPr>
              <a:t>risorse</a:t>
            </a:r>
            <a:r>
              <a:rPr lang="en-GB" altLang="it-IT" sz="2600" dirty="0">
                <a:latin typeface="Garamond" panose="02020404030301010803" pitchFamily="18" charset="0"/>
                <a:cs typeface="Arial" panose="020B0604020202020204" pitchFamily="34" charset="0"/>
              </a:rPr>
              <a:t>, 15 </a:t>
            </a:r>
            <a:r>
              <a:rPr lang="en-GB" altLang="it-IT" sz="2600" dirty="0" err="1">
                <a:latin typeface="Garamond" panose="02020404030301010803" pitchFamily="18" charset="0"/>
                <a:cs typeface="Arial" panose="020B0604020202020204" pitchFamily="34" charset="0"/>
              </a:rPr>
              <a:t>città</a:t>
            </a:r>
            <a:r>
              <a:rPr lang="en-GB" altLang="it-IT" sz="2600" dirty="0">
                <a:latin typeface="Garamond" panose="02020404030301010803" pitchFamily="18" charset="0"/>
                <a:cs typeface="Arial" panose="020B0604020202020204" pitchFamily="34" charset="0"/>
              </a:rPr>
              <a:t> </a:t>
            </a:r>
            <a:r>
              <a:rPr lang="en-GB" altLang="it-IT" sz="2600" dirty="0" err="1">
                <a:latin typeface="Garamond" panose="02020404030301010803" pitchFamily="18" charset="0"/>
                <a:cs typeface="Arial" panose="020B0604020202020204" pitchFamily="34" charset="0"/>
              </a:rPr>
              <a:t>metropolitane</a:t>
            </a:r>
            <a:r>
              <a:rPr lang="en-GB" altLang="it-IT" sz="2600" dirty="0">
                <a:latin typeface="Garamond" panose="02020404030301010803" pitchFamily="18" charset="0"/>
                <a:cs typeface="Arial" panose="020B0604020202020204" pitchFamily="34" charset="0"/>
              </a:rPr>
              <a:t> ed </a:t>
            </a:r>
            <a:r>
              <a:rPr lang="en-GB" altLang="it-IT" sz="2600" dirty="0" err="1">
                <a:latin typeface="Garamond" panose="02020404030301010803" pitchFamily="18" charset="0"/>
                <a:cs typeface="Arial" panose="020B0604020202020204" pitchFamily="34" charset="0"/>
              </a:rPr>
              <a:t>altri</a:t>
            </a:r>
            <a:r>
              <a:rPr lang="en-GB" altLang="it-IT" sz="2600" dirty="0">
                <a:latin typeface="Garamond" panose="02020404030301010803" pitchFamily="18" charset="0"/>
                <a:cs typeface="Arial" panose="020B0604020202020204" pitchFamily="34" charset="0"/>
              </a:rPr>
              <a:t> </a:t>
            </a:r>
            <a:r>
              <a:rPr lang="en-GB" altLang="it-IT" sz="2600" dirty="0" err="1">
                <a:latin typeface="Garamond" panose="02020404030301010803" pitchFamily="18" charset="0"/>
                <a:cs typeface="Arial" panose="020B0604020202020204" pitchFamily="34" charset="0"/>
              </a:rPr>
              <a:t>accorgimenti</a:t>
            </a:r>
            <a:r>
              <a:rPr lang="en-GB" altLang="it-IT" sz="2600" dirty="0">
                <a:latin typeface="Garamond" panose="02020404030301010803" pitchFamily="18" charset="0"/>
                <a:cs typeface="Arial" panose="020B0604020202020204" pitchFamily="34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0691287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3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-.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3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9" dur="1000"/>
                                        <p:tgtEl>
                                          <p:spTgt spid="163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63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-.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3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6" dur="1000"/>
                                        <p:tgtEl>
                                          <p:spTgt spid="163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63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-.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63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3" dur="1000"/>
                                        <p:tgtEl>
                                          <p:spTgt spid="163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63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-.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63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0" dur="1000"/>
                                        <p:tgtEl>
                                          <p:spTgt spid="163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egnaposto numero diapositiva 3">
            <a:extLst>
              <a:ext uri="{FF2B5EF4-FFF2-40B4-BE49-F238E27FC236}">
                <a16:creationId xmlns:a16="http://schemas.microsoft.com/office/drawing/2014/main" id="{B69D8586-CEB6-0C4A-BEE2-0088A75BFC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457200" y="6356350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l">
              <a:spcBef>
                <a:spcPct val="0"/>
              </a:spcBef>
              <a:buFontTx/>
              <a:buNone/>
            </a:pPr>
            <a:fld id="{68C6ED48-3D3B-894D-AF21-CE8AE5690CEC}" type="slidenum">
              <a:rPr lang="it-IT" altLang="it-IT" sz="1200">
                <a:solidFill>
                  <a:srgbClr val="898989"/>
                </a:solidFill>
              </a:rPr>
              <a:pPr algn="l">
                <a:spcBef>
                  <a:spcPct val="0"/>
                </a:spcBef>
                <a:buFontTx/>
                <a:buNone/>
              </a:pPr>
              <a:t>16</a:t>
            </a:fld>
            <a:endParaRPr lang="it-IT" altLang="it-IT" sz="1200">
              <a:solidFill>
                <a:srgbClr val="898989"/>
              </a:solidFill>
            </a:endParaRPr>
          </a:p>
        </p:txBody>
      </p:sp>
      <p:sp>
        <p:nvSpPr>
          <p:cNvPr id="33795" name="Rectangle 2">
            <a:extLst>
              <a:ext uri="{FF2B5EF4-FFF2-40B4-BE49-F238E27FC236}">
                <a16:creationId xmlns:a16="http://schemas.microsoft.com/office/drawing/2014/main" id="{D6338B62-088B-AA40-B93B-221CEB94D078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642938"/>
          </a:xfrm>
        </p:spPr>
        <p:txBody>
          <a:bodyPr lIns="0" tIns="0" rIns="0" bIns="0"/>
          <a:lstStyle/>
          <a:p>
            <a:pPr defTabSz="449263" eaLnBrk="1" hangingPunct="1">
              <a:lnSpc>
                <a:spcPct val="101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it-IT" sz="3200" b="1" dirty="0">
                <a:solidFill>
                  <a:srgbClr val="C00000"/>
                </a:solidFill>
                <a:latin typeface="Garamond" panose="02020404030301010803" pitchFamily="18" charset="0"/>
              </a:rPr>
              <a:t>Quale e </a:t>
            </a:r>
            <a:r>
              <a:rPr lang="en-GB" altLang="it-IT" sz="3200" b="1" dirty="0" err="1">
                <a:solidFill>
                  <a:srgbClr val="C00000"/>
                </a:solidFill>
                <a:latin typeface="Garamond" panose="02020404030301010803" pitchFamily="18" charset="0"/>
              </a:rPr>
              <a:t>quanto</a:t>
            </a:r>
            <a:r>
              <a:rPr lang="en-GB" altLang="it-IT" sz="3200" b="1" dirty="0">
                <a:solidFill>
                  <a:srgbClr val="C00000"/>
                </a:solidFill>
                <a:latin typeface="Garamond" panose="02020404030301010803" pitchFamily="18" charset="0"/>
              </a:rPr>
              <a:t> </a:t>
            </a:r>
            <a:r>
              <a:rPr lang="en-GB" altLang="it-IT" sz="3200" b="1" dirty="0" err="1">
                <a:solidFill>
                  <a:srgbClr val="C00000"/>
                </a:solidFill>
                <a:latin typeface="Garamond" panose="02020404030301010803" pitchFamily="18" charset="0"/>
              </a:rPr>
              <a:t>federalismo</a:t>
            </a:r>
            <a:r>
              <a:rPr lang="en-GB" altLang="it-IT" sz="3200" b="1" dirty="0">
                <a:solidFill>
                  <a:srgbClr val="C00000"/>
                </a:solidFill>
                <a:latin typeface="Garamond" panose="02020404030301010803" pitchFamily="18" charset="0"/>
              </a:rPr>
              <a:t>? </a:t>
            </a:r>
            <a:r>
              <a:rPr lang="en-GB" altLang="it-IT" sz="3200" b="1" dirty="0" err="1">
                <a:solidFill>
                  <a:srgbClr val="C00000"/>
                </a:solidFill>
                <a:latin typeface="Garamond" panose="02020404030301010803" pitchFamily="18" charset="0"/>
              </a:rPr>
              <a:t>Sviluppi</a:t>
            </a:r>
            <a:r>
              <a:rPr lang="en-GB" altLang="it-IT" sz="3200" b="1" dirty="0">
                <a:solidFill>
                  <a:srgbClr val="C00000"/>
                </a:solidFill>
                <a:latin typeface="Garamond" panose="02020404030301010803" pitchFamily="18" charset="0"/>
              </a:rPr>
              <a:t> </a:t>
            </a:r>
            <a:r>
              <a:rPr lang="en-GB" altLang="it-IT" sz="3200" b="1" dirty="0" err="1">
                <a:solidFill>
                  <a:srgbClr val="C00000"/>
                </a:solidFill>
                <a:latin typeface="Garamond" panose="02020404030301010803" pitchFamily="18" charset="0"/>
              </a:rPr>
              <a:t>recenti</a:t>
            </a:r>
            <a:r>
              <a:rPr lang="en-GB" altLang="it-IT" sz="3200" b="1" dirty="0">
                <a:solidFill>
                  <a:srgbClr val="C00000"/>
                </a:solidFill>
                <a:latin typeface="Garamond" panose="02020404030301010803" pitchFamily="18" charset="0"/>
              </a:rPr>
              <a:t> (2)</a:t>
            </a:r>
          </a:p>
        </p:txBody>
      </p:sp>
      <p:sp>
        <p:nvSpPr>
          <p:cNvPr id="163843" name="Rectangle 3">
            <a:extLst>
              <a:ext uri="{FF2B5EF4-FFF2-40B4-BE49-F238E27FC236}">
                <a16:creationId xmlns:a16="http://schemas.microsoft.com/office/drawing/2014/main" id="{B51F2FCF-92ED-2D43-8FE6-C03FEF4702F2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0" y="765175"/>
            <a:ext cx="9144000" cy="5472113"/>
          </a:xfrm>
        </p:spPr>
        <p:txBody>
          <a:bodyPr lIns="0" tIns="0" rIns="0" bIns="0"/>
          <a:lstStyle/>
          <a:p>
            <a:pPr defTabSz="449263">
              <a:lnSpc>
                <a:spcPct val="101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it-IT" sz="2400" dirty="0">
                <a:latin typeface="Garamond" panose="02020404030301010803" pitchFamily="18" charset="0"/>
                <a:cs typeface="Arial" panose="020B0604020202020204" pitchFamily="34" charset="0"/>
              </a:rPr>
              <a:t>2010: </a:t>
            </a:r>
            <a:r>
              <a:rPr lang="en-GB" altLang="it-IT" sz="2400" b="1" i="1" dirty="0">
                <a:latin typeface="Garamond" panose="02020404030301010803" pitchFamily="18" charset="0"/>
                <a:cs typeface="Arial" panose="020B0604020202020204" pitchFamily="34" charset="0"/>
              </a:rPr>
              <a:t>carta </a:t>
            </a:r>
            <a:r>
              <a:rPr lang="en-GB" altLang="it-IT" sz="2400" b="1" i="1" dirty="0" err="1">
                <a:latin typeface="Garamond" panose="02020404030301010803" pitchFamily="18" charset="0"/>
                <a:cs typeface="Arial" panose="020B0604020202020204" pitchFamily="34" charset="0"/>
              </a:rPr>
              <a:t>dei</a:t>
            </a:r>
            <a:r>
              <a:rPr lang="en-GB" altLang="it-IT" sz="2400" b="1" i="1" dirty="0">
                <a:latin typeface="Garamond" panose="02020404030301010803" pitchFamily="18" charset="0"/>
                <a:cs typeface="Arial" panose="020B0604020202020204" pitchFamily="34" charset="0"/>
              </a:rPr>
              <a:t> </a:t>
            </a:r>
            <a:r>
              <a:rPr lang="en-GB" altLang="it-IT" sz="2400" b="1" i="1" dirty="0" err="1">
                <a:latin typeface="Garamond" panose="02020404030301010803" pitchFamily="18" charset="0"/>
                <a:cs typeface="Arial" panose="020B0604020202020204" pitchFamily="34" charset="0"/>
              </a:rPr>
              <a:t>servizi</a:t>
            </a:r>
            <a:r>
              <a:rPr lang="en-GB" altLang="it-IT" sz="2400" b="1" dirty="0">
                <a:latin typeface="Garamond" panose="02020404030301010803" pitchFamily="18" charset="0"/>
                <a:cs typeface="Arial" panose="020B0604020202020204" pitchFamily="34" charset="0"/>
              </a:rPr>
              <a:t> e </a:t>
            </a:r>
            <a:r>
              <a:rPr lang="en-GB" altLang="it-IT" sz="2400" b="1" i="1" dirty="0" err="1">
                <a:latin typeface="Garamond" panose="02020404030301010803" pitchFamily="18" charset="0"/>
                <a:cs typeface="Arial" panose="020B0604020202020204" pitchFamily="34" charset="0"/>
              </a:rPr>
              <a:t>federalismo</a:t>
            </a:r>
            <a:r>
              <a:rPr lang="en-GB" altLang="it-IT" sz="2400" b="1" i="1" dirty="0">
                <a:latin typeface="Garamond" panose="02020404030301010803" pitchFamily="18" charset="0"/>
                <a:cs typeface="Arial" panose="020B0604020202020204" pitchFamily="34" charset="0"/>
              </a:rPr>
              <a:t> </a:t>
            </a:r>
            <a:r>
              <a:rPr lang="en-GB" altLang="it-IT" sz="2400" b="1" i="1" dirty="0" err="1">
                <a:latin typeface="Garamond" panose="02020404030301010803" pitchFamily="18" charset="0"/>
                <a:cs typeface="Arial" panose="020B0604020202020204" pitchFamily="34" charset="0"/>
              </a:rPr>
              <a:t>fiscale</a:t>
            </a:r>
            <a:r>
              <a:rPr lang="en-GB" altLang="it-IT" sz="2400" b="1" i="1" dirty="0">
                <a:latin typeface="Garamond" panose="02020404030301010803" pitchFamily="18" charset="0"/>
                <a:cs typeface="Arial" panose="020B0604020202020204" pitchFamily="34" charset="0"/>
              </a:rPr>
              <a:t>; </a:t>
            </a:r>
            <a:r>
              <a:rPr lang="en-GB" altLang="it-IT" sz="2400" dirty="0">
                <a:latin typeface="Garamond" panose="02020404030301010803" pitchFamily="18" charset="0"/>
                <a:cs typeface="Arial" panose="020B0604020202020204" pitchFamily="34" charset="0"/>
              </a:rPr>
              <a:t>2011: </a:t>
            </a:r>
            <a:r>
              <a:rPr lang="en-GB" altLang="it-IT" sz="2400" dirty="0" err="1">
                <a:latin typeface="Garamond" panose="02020404030301010803" pitchFamily="18" charset="0"/>
                <a:cs typeface="Arial" panose="020B0604020202020204" pitchFamily="34" charset="0"/>
              </a:rPr>
              <a:t>decreto</a:t>
            </a:r>
            <a:r>
              <a:rPr lang="en-GB" altLang="it-IT" sz="2400" dirty="0">
                <a:latin typeface="Garamond" panose="02020404030301010803" pitchFamily="18" charset="0"/>
                <a:cs typeface="Arial" panose="020B0604020202020204" pitchFamily="34" charset="0"/>
              </a:rPr>
              <a:t> </a:t>
            </a:r>
            <a:r>
              <a:rPr lang="en-GB" altLang="it-IT" sz="2400" dirty="0" err="1">
                <a:latin typeface="Garamond" panose="02020404030301010803" pitchFamily="18" charset="0"/>
                <a:cs typeface="Arial" panose="020B0604020202020204" pitchFamily="34" charset="0"/>
              </a:rPr>
              <a:t>sul</a:t>
            </a:r>
            <a:r>
              <a:rPr lang="en-GB" altLang="it-IT" sz="2400" dirty="0">
                <a:latin typeface="Garamond" panose="02020404030301010803" pitchFamily="18" charset="0"/>
                <a:cs typeface="Arial" panose="020B0604020202020204" pitchFamily="34" charset="0"/>
              </a:rPr>
              <a:t> </a:t>
            </a:r>
            <a:r>
              <a:rPr lang="en-GB" altLang="it-IT" sz="2400" b="1" dirty="0" err="1">
                <a:latin typeface="Garamond" panose="02020404030301010803" pitchFamily="18" charset="0"/>
                <a:cs typeface="Arial" panose="020B0604020202020204" pitchFamily="34" charset="0"/>
              </a:rPr>
              <a:t>federalismo</a:t>
            </a:r>
            <a:r>
              <a:rPr lang="en-GB" altLang="it-IT" sz="2400" b="1" dirty="0">
                <a:latin typeface="Garamond" panose="02020404030301010803" pitchFamily="18" charset="0"/>
                <a:cs typeface="Arial" panose="020B0604020202020204" pitchFamily="34" charset="0"/>
              </a:rPr>
              <a:t> </a:t>
            </a:r>
            <a:r>
              <a:rPr lang="en-GB" altLang="it-IT" sz="2400" b="1" dirty="0" err="1">
                <a:latin typeface="Garamond" panose="02020404030301010803" pitchFamily="18" charset="0"/>
                <a:cs typeface="Arial" panose="020B0604020202020204" pitchFamily="34" charset="0"/>
              </a:rPr>
              <a:t>municipale</a:t>
            </a:r>
            <a:r>
              <a:rPr lang="en-GB" altLang="it-IT" sz="2400" b="1" dirty="0">
                <a:latin typeface="Garamond" panose="02020404030301010803" pitchFamily="18" charset="0"/>
                <a:cs typeface="Arial" panose="020B0604020202020204" pitchFamily="34" charset="0"/>
              </a:rPr>
              <a:t>. </a:t>
            </a:r>
            <a:r>
              <a:rPr lang="en-GB" altLang="it-IT" sz="2400" dirty="0" err="1">
                <a:latin typeface="Garamond" panose="02020404030301010803" pitchFamily="18" charset="0"/>
                <a:cs typeface="Arial" panose="020B0604020202020204" pitchFamily="34" charset="0"/>
              </a:rPr>
              <a:t>Tuttavia</a:t>
            </a:r>
            <a:r>
              <a:rPr lang="en-GB" altLang="it-IT" sz="2400" dirty="0">
                <a:latin typeface="Garamond" panose="02020404030301010803" pitchFamily="18" charset="0"/>
                <a:cs typeface="Arial" panose="020B0604020202020204" pitchFamily="34" charset="0"/>
              </a:rPr>
              <a:t> la </a:t>
            </a:r>
            <a:r>
              <a:rPr lang="en-GB" altLang="it-IT" sz="2400" dirty="0" err="1">
                <a:latin typeface="Garamond" panose="02020404030301010803" pitchFamily="18" charset="0"/>
                <a:cs typeface="Arial" panose="020B0604020202020204" pitchFamily="34" charset="0"/>
              </a:rPr>
              <a:t>riforma</a:t>
            </a:r>
            <a:r>
              <a:rPr lang="en-GB" altLang="it-IT" sz="2400" dirty="0">
                <a:latin typeface="Garamond" panose="02020404030301010803" pitchFamily="18" charset="0"/>
                <a:cs typeface="Arial" panose="020B0604020202020204" pitchFamily="34" charset="0"/>
              </a:rPr>
              <a:t> non </a:t>
            </a:r>
            <a:r>
              <a:rPr lang="en-GB" altLang="it-IT" sz="2400" dirty="0" err="1">
                <a:latin typeface="Garamond" panose="02020404030301010803" pitchFamily="18" charset="0"/>
                <a:cs typeface="Arial" panose="020B0604020202020204" pitchFamily="34" charset="0"/>
              </a:rPr>
              <a:t>prende</a:t>
            </a:r>
            <a:r>
              <a:rPr lang="en-GB" altLang="it-IT" sz="2400" dirty="0">
                <a:latin typeface="Garamond" panose="02020404030301010803" pitchFamily="18" charset="0"/>
                <a:cs typeface="Arial" panose="020B0604020202020204" pitchFamily="34" charset="0"/>
              </a:rPr>
              <a:t> </a:t>
            </a:r>
            <a:r>
              <a:rPr lang="en-GB" altLang="it-IT" sz="2400" dirty="0" err="1">
                <a:latin typeface="Garamond" panose="02020404030301010803" pitchFamily="18" charset="0"/>
                <a:cs typeface="Arial" panose="020B0604020202020204" pitchFamily="34" charset="0"/>
              </a:rPr>
              <a:t>piede</a:t>
            </a:r>
            <a:endParaRPr lang="en-GB" altLang="it-IT" sz="2400" dirty="0">
              <a:latin typeface="Garamond" panose="02020404030301010803" pitchFamily="18" charset="0"/>
              <a:cs typeface="Arial" panose="020B0604020202020204" pitchFamily="34" charset="0"/>
            </a:endParaRPr>
          </a:p>
          <a:p>
            <a:pPr marL="338138" indent="-338138" defTabSz="449263" eaLnBrk="1" hangingPunct="1">
              <a:lnSpc>
                <a:spcPct val="101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it-IT" sz="2400" dirty="0" err="1">
                <a:latin typeface="Garamond" panose="02020404030301010803" pitchFamily="18" charset="0"/>
                <a:cs typeface="Arial" panose="020B0604020202020204" pitchFamily="34" charset="0"/>
              </a:rPr>
              <a:t>Governo</a:t>
            </a:r>
            <a:r>
              <a:rPr lang="en-GB" altLang="it-IT" sz="2400" dirty="0">
                <a:latin typeface="Garamond" panose="02020404030301010803" pitchFamily="18" charset="0"/>
                <a:cs typeface="Arial" panose="020B0604020202020204" pitchFamily="34" charset="0"/>
              </a:rPr>
              <a:t> </a:t>
            </a:r>
            <a:r>
              <a:rPr lang="en-GB" altLang="it-IT" sz="2400" dirty="0" err="1">
                <a:latin typeface="Garamond" panose="02020404030301010803" pitchFamily="18" charset="0"/>
                <a:cs typeface="Arial" panose="020B0604020202020204" pitchFamily="34" charset="0"/>
              </a:rPr>
              <a:t>tecnico</a:t>
            </a:r>
            <a:r>
              <a:rPr lang="en-GB" altLang="it-IT" sz="2400" dirty="0">
                <a:latin typeface="Garamond" panose="02020404030301010803" pitchFamily="18" charset="0"/>
                <a:cs typeface="Arial" panose="020B0604020202020204" pitchFamily="34" charset="0"/>
              </a:rPr>
              <a:t>  </a:t>
            </a:r>
            <a:r>
              <a:rPr lang="en-GB" altLang="it-IT" sz="2400" dirty="0" err="1">
                <a:latin typeface="Garamond" panose="02020404030301010803" pitchFamily="18" charset="0"/>
                <a:cs typeface="Arial" panose="020B0604020202020204" pitchFamily="34" charset="0"/>
              </a:rPr>
              <a:t>della</a:t>
            </a:r>
            <a:r>
              <a:rPr lang="en-GB" altLang="it-IT" sz="2400" dirty="0">
                <a:latin typeface="Garamond" panose="02020404030301010803" pitchFamily="18" charset="0"/>
                <a:cs typeface="Arial" panose="020B0604020202020204" pitchFamily="34" charset="0"/>
              </a:rPr>
              <a:t> </a:t>
            </a:r>
            <a:r>
              <a:rPr lang="en-GB" altLang="it-IT" sz="2400" dirty="0" err="1">
                <a:latin typeface="Garamond" panose="02020404030301010803" pitchFamily="18" charset="0"/>
                <a:cs typeface="Arial" panose="020B0604020202020204" pitchFamily="34" charset="0"/>
              </a:rPr>
              <a:t>crisi</a:t>
            </a:r>
            <a:r>
              <a:rPr lang="en-GB" altLang="it-IT" sz="2400" dirty="0">
                <a:latin typeface="Garamond" panose="02020404030301010803" pitchFamily="18" charset="0"/>
                <a:cs typeface="Arial" panose="020B0604020202020204" pitchFamily="34" charset="0"/>
              </a:rPr>
              <a:t> (</a:t>
            </a:r>
            <a:r>
              <a:rPr lang="en-GB" altLang="it-IT" sz="2400" dirty="0" err="1">
                <a:latin typeface="Garamond" panose="02020404030301010803" pitchFamily="18" charset="0"/>
                <a:cs typeface="Arial" panose="020B0604020202020204" pitchFamily="34" charset="0"/>
              </a:rPr>
              <a:t>monti</a:t>
            </a:r>
            <a:r>
              <a:rPr lang="en-GB" altLang="it-IT" sz="2400" dirty="0">
                <a:latin typeface="Garamond" panose="02020404030301010803" pitchFamily="18" charset="0"/>
                <a:cs typeface="Arial" panose="020B0604020202020204" pitchFamily="34" charset="0"/>
              </a:rPr>
              <a:t>): prima </a:t>
            </a:r>
            <a:r>
              <a:rPr lang="en-GB" altLang="it-IT" sz="2400" dirty="0" err="1">
                <a:latin typeface="Garamond" panose="02020404030301010803" pitchFamily="18" charset="0"/>
                <a:cs typeface="Arial" panose="020B0604020202020204" pitchFamily="34" charset="0"/>
              </a:rPr>
              <a:t>riduzione</a:t>
            </a:r>
            <a:r>
              <a:rPr lang="en-GB" altLang="it-IT" sz="2400" dirty="0">
                <a:latin typeface="Garamond" panose="02020404030301010803" pitchFamily="18" charset="0"/>
                <a:cs typeface="Arial" panose="020B0604020202020204" pitchFamily="34" charset="0"/>
              </a:rPr>
              <a:t> </a:t>
            </a:r>
            <a:r>
              <a:rPr lang="en-GB" altLang="it-IT" sz="2400" dirty="0" err="1">
                <a:latin typeface="Garamond" panose="02020404030301010803" pitchFamily="18" charset="0"/>
                <a:cs typeface="Arial" panose="020B0604020202020204" pitchFamily="34" charset="0"/>
              </a:rPr>
              <a:t>degli</a:t>
            </a:r>
            <a:r>
              <a:rPr lang="en-GB" altLang="it-IT" sz="2400" dirty="0">
                <a:latin typeface="Garamond" panose="02020404030301010803" pitchFamily="18" charset="0"/>
                <a:cs typeface="Arial" panose="020B0604020202020204" pitchFamily="34" charset="0"/>
              </a:rPr>
              <a:t> </a:t>
            </a:r>
            <a:r>
              <a:rPr lang="en-GB" altLang="it-IT" sz="2400" dirty="0" err="1">
                <a:latin typeface="Garamond" panose="02020404030301010803" pitchFamily="18" charset="0"/>
                <a:cs typeface="Arial" panose="020B0604020202020204" pitchFamily="34" charset="0"/>
              </a:rPr>
              <a:t>enti</a:t>
            </a:r>
            <a:r>
              <a:rPr lang="en-GB" altLang="it-IT" sz="2400" dirty="0">
                <a:latin typeface="Garamond" panose="02020404030301010803" pitchFamily="18" charset="0"/>
                <a:cs typeface="Arial" panose="020B0604020202020204" pitchFamily="34" charset="0"/>
              </a:rPr>
              <a:t>. </a:t>
            </a:r>
          </a:p>
          <a:p>
            <a:pPr marL="338138" indent="-338138" defTabSz="449263" eaLnBrk="1" hangingPunct="1">
              <a:lnSpc>
                <a:spcPct val="101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it-IT" sz="2400" dirty="0" err="1">
                <a:latin typeface="Garamond" panose="02020404030301010803" pitchFamily="18" charset="0"/>
                <a:cs typeface="Arial" panose="020B0604020202020204" pitchFamily="34" charset="0"/>
              </a:rPr>
              <a:t>Governo</a:t>
            </a:r>
            <a:r>
              <a:rPr lang="en-GB" altLang="it-IT" sz="2400" dirty="0">
                <a:latin typeface="Garamond" panose="02020404030301010803" pitchFamily="18" charset="0"/>
                <a:cs typeface="Arial" panose="020B0604020202020204" pitchFamily="34" charset="0"/>
              </a:rPr>
              <a:t> Letta (2013) </a:t>
            </a:r>
            <a:r>
              <a:rPr lang="en-GB" altLang="it-IT" sz="2400" dirty="0" err="1">
                <a:latin typeface="Garamond" panose="02020404030301010803" pitchFamily="18" charset="0"/>
                <a:cs typeface="Arial" panose="020B0604020202020204" pitchFamily="34" charset="0"/>
              </a:rPr>
              <a:t>abolisce</a:t>
            </a:r>
            <a:r>
              <a:rPr lang="en-GB" altLang="it-IT" sz="2400" dirty="0">
                <a:latin typeface="Garamond" panose="02020404030301010803" pitchFamily="18" charset="0"/>
                <a:cs typeface="Arial" panose="020B0604020202020204" pitchFamily="34" charset="0"/>
              </a:rPr>
              <a:t> </a:t>
            </a:r>
            <a:r>
              <a:rPr lang="en-GB" altLang="it-IT" sz="2400" dirty="0" err="1">
                <a:latin typeface="Garamond" panose="02020404030301010803" pitchFamily="18" charset="0"/>
                <a:cs typeface="Arial" panose="020B0604020202020204" pitchFamily="34" charset="0"/>
              </a:rPr>
              <a:t>istituzioni</a:t>
            </a:r>
            <a:r>
              <a:rPr lang="en-GB" altLang="it-IT" sz="2400" dirty="0">
                <a:latin typeface="Garamond" panose="02020404030301010803" pitchFamily="18" charset="0"/>
                <a:cs typeface="Arial" panose="020B0604020202020204" pitchFamily="34" charset="0"/>
              </a:rPr>
              <a:t> </a:t>
            </a:r>
            <a:r>
              <a:rPr lang="en-GB" altLang="it-IT" sz="2400" dirty="0" err="1">
                <a:latin typeface="Garamond" panose="02020404030301010803" pitchFamily="18" charset="0"/>
                <a:cs typeface="Arial" panose="020B0604020202020204" pitchFamily="34" charset="0"/>
              </a:rPr>
              <a:t>elettive</a:t>
            </a:r>
            <a:r>
              <a:rPr lang="en-GB" altLang="it-IT" sz="2400" dirty="0">
                <a:latin typeface="Garamond" panose="02020404030301010803" pitchFamily="18" charset="0"/>
                <a:cs typeface="Arial" panose="020B0604020202020204" pitchFamily="34" charset="0"/>
              </a:rPr>
              <a:t> </a:t>
            </a:r>
            <a:r>
              <a:rPr lang="en-GB" altLang="it-IT" sz="2400" b="1" dirty="0" err="1">
                <a:latin typeface="Garamond" panose="02020404030301010803" pitchFamily="18" charset="0"/>
                <a:cs typeface="Arial" panose="020B0604020202020204" pitchFamily="34" charset="0"/>
              </a:rPr>
              <a:t>delle</a:t>
            </a:r>
            <a:r>
              <a:rPr lang="en-GB" altLang="it-IT" sz="2400" b="1" dirty="0">
                <a:latin typeface="Garamond" panose="02020404030301010803" pitchFamily="18" charset="0"/>
                <a:cs typeface="Arial" panose="020B0604020202020204" pitchFamily="34" charset="0"/>
              </a:rPr>
              <a:t> province</a:t>
            </a:r>
            <a:r>
              <a:rPr lang="en-GB" altLang="it-IT" sz="2400" dirty="0">
                <a:latin typeface="Garamond" panose="02020404030301010803" pitchFamily="18" charset="0"/>
                <a:cs typeface="Arial" panose="020B0604020202020204" pitchFamily="34" charset="0"/>
              </a:rPr>
              <a:t>. L. Del Rio: </a:t>
            </a:r>
            <a:r>
              <a:rPr lang="en-GB" altLang="it-IT" sz="2400" dirty="0" err="1">
                <a:latin typeface="Garamond" panose="02020404030301010803" pitchFamily="18" charset="0"/>
                <a:cs typeface="Arial" panose="020B0604020202020204" pitchFamily="34" charset="0"/>
              </a:rPr>
              <a:t>elezioni</a:t>
            </a:r>
            <a:r>
              <a:rPr lang="en-GB" altLang="it-IT" sz="2400" dirty="0">
                <a:latin typeface="Garamond" panose="02020404030301010803" pitchFamily="18" charset="0"/>
                <a:cs typeface="Arial" panose="020B0604020202020204" pitchFamily="34" charset="0"/>
              </a:rPr>
              <a:t> </a:t>
            </a:r>
            <a:r>
              <a:rPr lang="en-GB" altLang="it-IT" sz="2400" dirty="0" err="1">
                <a:latin typeface="Garamond" panose="02020404030301010803" pitchFamily="18" charset="0"/>
                <a:cs typeface="Arial" panose="020B0604020202020204" pitchFamily="34" charset="0"/>
              </a:rPr>
              <a:t>indirette</a:t>
            </a:r>
            <a:r>
              <a:rPr lang="en-GB" altLang="it-IT" sz="2400" dirty="0">
                <a:latin typeface="Garamond" panose="02020404030301010803" pitchFamily="18" charset="0"/>
                <a:cs typeface="Arial" panose="020B0604020202020204" pitchFamily="34" charset="0"/>
              </a:rPr>
              <a:t>. Il </a:t>
            </a:r>
            <a:r>
              <a:rPr lang="en-GB" altLang="it-IT" sz="2400" dirty="0" err="1">
                <a:latin typeface="Garamond" panose="02020404030301010803" pitchFamily="18" charset="0"/>
                <a:cs typeface="Arial" panose="020B0604020202020204" pitchFamily="34" charset="0"/>
              </a:rPr>
              <a:t>ddl</a:t>
            </a:r>
            <a:r>
              <a:rPr lang="en-GB" altLang="it-IT" sz="2400" dirty="0">
                <a:latin typeface="Garamond" panose="02020404030301010803" pitchFamily="18" charset="0"/>
                <a:cs typeface="Arial" panose="020B0604020202020204" pitchFamily="34" charset="0"/>
              </a:rPr>
              <a:t> </a:t>
            </a:r>
            <a:r>
              <a:rPr lang="en-GB" altLang="it-IT" sz="2400" dirty="0" err="1">
                <a:latin typeface="Garamond" panose="02020404030301010803" pitchFamily="18" charset="0"/>
                <a:cs typeface="Arial" panose="020B0604020202020204" pitchFamily="34" charset="0"/>
              </a:rPr>
              <a:t>costituzionale</a:t>
            </a:r>
            <a:r>
              <a:rPr lang="en-GB" altLang="it-IT" sz="2400" dirty="0">
                <a:latin typeface="Garamond" panose="02020404030301010803" pitchFamily="18" charset="0"/>
                <a:cs typeface="Arial" panose="020B0604020202020204" pitchFamily="34" charset="0"/>
              </a:rPr>
              <a:t> </a:t>
            </a:r>
            <a:r>
              <a:rPr lang="en-GB" altLang="it-IT" sz="2400" dirty="0" err="1">
                <a:latin typeface="Garamond" panose="02020404030301010803" pitchFamily="18" charset="0"/>
                <a:cs typeface="Arial" panose="020B0604020202020204" pitchFamily="34" charset="0"/>
              </a:rPr>
              <a:t>i</a:t>
            </a:r>
            <a:r>
              <a:rPr lang="en-GB" altLang="it-IT" sz="2400" dirty="0">
                <a:latin typeface="Garamond" panose="02020404030301010803" pitchFamily="18" charset="0"/>
                <a:cs typeface="Arial" panose="020B0604020202020204" pitchFamily="34" charset="0"/>
              </a:rPr>
              <a:t> </a:t>
            </a:r>
            <a:r>
              <a:rPr lang="en-GB" altLang="it-IT" sz="2400" dirty="0" err="1">
                <a:latin typeface="Garamond" panose="02020404030301010803" pitchFamily="18" charset="0"/>
                <a:cs typeface="Arial" panose="020B0604020202020204" pitchFamily="34" charset="0"/>
              </a:rPr>
              <a:t>completerebbe</a:t>
            </a:r>
            <a:r>
              <a:rPr lang="en-GB" altLang="it-IT" sz="2400" dirty="0">
                <a:latin typeface="Garamond" panose="02020404030301010803" pitchFamily="18" charset="0"/>
                <a:cs typeface="Arial" panose="020B0604020202020204" pitchFamily="34" charset="0"/>
              </a:rPr>
              <a:t> </a:t>
            </a:r>
            <a:r>
              <a:rPr lang="en-GB" altLang="it-IT" sz="2400" dirty="0" err="1">
                <a:latin typeface="Garamond" panose="02020404030301010803" pitchFamily="18" charset="0"/>
                <a:cs typeface="Arial" panose="020B0604020202020204" pitchFamily="34" charset="0"/>
              </a:rPr>
              <a:t>l’eliminazione</a:t>
            </a:r>
            <a:r>
              <a:rPr lang="en-GB" altLang="it-IT" sz="2400" dirty="0">
                <a:latin typeface="Garamond" panose="02020404030301010803" pitchFamily="18" charset="0"/>
                <a:cs typeface="Arial" panose="020B0604020202020204" pitchFamily="34" charset="0"/>
              </a:rPr>
              <a:t> ma </a:t>
            </a:r>
            <a:r>
              <a:rPr lang="en-GB" altLang="it-IT" sz="2400" dirty="0" err="1">
                <a:latin typeface="Garamond" panose="02020404030301010803" pitchFamily="18" charset="0"/>
                <a:cs typeface="Arial" panose="020B0604020202020204" pitchFamily="34" charset="0"/>
              </a:rPr>
              <a:t>viene</a:t>
            </a:r>
            <a:r>
              <a:rPr lang="en-GB" altLang="it-IT" sz="2400" dirty="0">
                <a:latin typeface="Garamond" panose="02020404030301010803" pitchFamily="18" charset="0"/>
                <a:cs typeface="Arial" panose="020B0604020202020204" pitchFamily="34" charset="0"/>
              </a:rPr>
              <a:t> </a:t>
            </a:r>
            <a:r>
              <a:rPr lang="en-GB" altLang="it-IT" sz="2400" dirty="0" err="1">
                <a:latin typeface="Garamond" panose="02020404030301010803" pitchFamily="18" charset="0"/>
                <a:cs typeface="Arial" panose="020B0604020202020204" pitchFamily="34" charset="0"/>
              </a:rPr>
              <a:t>bocciato</a:t>
            </a:r>
            <a:r>
              <a:rPr lang="en-GB" altLang="it-IT" sz="2400" dirty="0">
                <a:latin typeface="Garamond" panose="02020404030301010803" pitchFamily="18" charset="0"/>
                <a:cs typeface="Arial" panose="020B0604020202020204" pitchFamily="34" charset="0"/>
              </a:rPr>
              <a:t> dal referendum.</a:t>
            </a:r>
          </a:p>
          <a:p>
            <a:pPr marL="338138" indent="-338138" defTabSz="449263" eaLnBrk="1" hangingPunct="1">
              <a:lnSpc>
                <a:spcPct val="101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it-IT" sz="2400" dirty="0">
                <a:latin typeface="Garamond" panose="02020404030301010803" pitchFamily="18" charset="0"/>
                <a:cs typeface="Arial" panose="020B0604020202020204" pitchFamily="34" charset="0"/>
              </a:rPr>
              <a:t>Cosa </a:t>
            </a:r>
            <a:r>
              <a:rPr lang="en-GB" altLang="it-IT" sz="2400" dirty="0" err="1">
                <a:latin typeface="Garamond" panose="02020404030301010803" pitchFamily="18" charset="0"/>
                <a:cs typeface="Arial" panose="020B0604020202020204" pitchFamily="34" charset="0"/>
              </a:rPr>
              <a:t>succede</a:t>
            </a:r>
            <a:r>
              <a:rPr lang="en-GB" altLang="it-IT" sz="2400" dirty="0">
                <a:latin typeface="Garamond" panose="02020404030301010803" pitchFamily="18" charset="0"/>
                <a:cs typeface="Arial" panose="020B0604020202020204" pitchFamily="34" charset="0"/>
              </a:rPr>
              <a:t> </a:t>
            </a:r>
            <a:r>
              <a:rPr lang="en-GB" altLang="it-IT" sz="2400" dirty="0" err="1">
                <a:latin typeface="Garamond" panose="02020404030301010803" pitchFamily="18" charset="0"/>
                <a:cs typeface="Arial" panose="020B0604020202020204" pitchFamily="34" charset="0"/>
              </a:rPr>
              <a:t>nella</a:t>
            </a:r>
            <a:r>
              <a:rPr lang="en-GB" altLang="it-IT" sz="2400" dirty="0">
                <a:latin typeface="Garamond" panose="02020404030301010803" pitchFamily="18" charset="0"/>
                <a:cs typeface="Arial" panose="020B0604020202020204" pitchFamily="34" charset="0"/>
              </a:rPr>
              <a:t> XVIII </a:t>
            </a:r>
            <a:r>
              <a:rPr lang="en-GB" altLang="it-IT" sz="2400" dirty="0" err="1">
                <a:latin typeface="Garamond" panose="02020404030301010803" pitchFamily="18" charset="0"/>
                <a:cs typeface="Arial" panose="020B0604020202020204" pitchFamily="34" charset="0"/>
              </a:rPr>
              <a:t>legislatura</a:t>
            </a:r>
            <a:r>
              <a:rPr lang="en-GB" altLang="it-IT" sz="2400" dirty="0">
                <a:latin typeface="Garamond" panose="02020404030301010803" pitchFamily="18" charset="0"/>
                <a:cs typeface="Arial" panose="020B0604020202020204" pitchFamily="34" charset="0"/>
              </a:rPr>
              <a:t>?  </a:t>
            </a:r>
          </a:p>
          <a:p>
            <a:pPr defTabSz="449263" eaLnBrk="1" hangingPunct="1">
              <a:lnSpc>
                <a:spcPct val="101000"/>
              </a:lnSpc>
              <a:buFont typeface="Wingdings" pitchFamily="2" charset="2"/>
              <a:buChar char="Ø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it-IT" sz="2400" dirty="0">
                <a:latin typeface="Garamond" panose="02020404030301010803" pitchFamily="18" charset="0"/>
                <a:cs typeface="Arial" panose="020B0604020202020204" pitchFamily="34" charset="0"/>
              </a:rPr>
              <a:t>     </a:t>
            </a:r>
            <a:r>
              <a:rPr lang="en-GB" altLang="it-IT" sz="2400" dirty="0" err="1">
                <a:latin typeface="Garamond" panose="02020404030301010803" pitchFamily="18" charset="0"/>
                <a:cs typeface="Arial" panose="020B0604020202020204" pitchFamily="34" charset="0"/>
              </a:rPr>
              <a:t>richiesta</a:t>
            </a:r>
            <a:r>
              <a:rPr lang="en-GB" altLang="it-IT" sz="2400" dirty="0">
                <a:latin typeface="Garamond" panose="02020404030301010803" pitchFamily="18" charset="0"/>
                <a:cs typeface="Arial" panose="020B0604020202020204" pitchFamily="34" charset="0"/>
              </a:rPr>
              <a:t> di </a:t>
            </a:r>
            <a:r>
              <a:rPr lang="en-GB" altLang="it-IT" sz="2400" b="1" dirty="0">
                <a:solidFill>
                  <a:srgbClr val="FF0000"/>
                </a:solidFill>
                <a:highlight>
                  <a:srgbClr val="FFFF00"/>
                </a:highlight>
                <a:latin typeface="Garamond" panose="02020404030301010803" pitchFamily="18" charset="0"/>
                <a:cs typeface="Arial" panose="020B0604020202020204" pitchFamily="34" charset="0"/>
              </a:rPr>
              <a:t>AUTONOMIA DIFFERENZIATA</a:t>
            </a:r>
            <a:r>
              <a:rPr lang="en-GB" altLang="it-IT" sz="2400" dirty="0">
                <a:highlight>
                  <a:srgbClr val="FFFF00"/>
                </a:highlight>
                <a:latin typeface="Garamond" panose="02020404030301010803" pitchFamily="18" charset="0"/>
                <a:cs typeface="Arial" panose="020B0604020202020204" pitchFamily="34" charset="0"/>
              </a:rPr>
              <a:t> </a:t>
            </a:r>
          </a:p>
          <a:p>
            <a:pPr defTabSz="449263" eaLnBrk="1" hangingPunct="1">
              <a:lnSpc>
                <a:spcPct val="101000"/>
              </a:lnSpc>
              <a:buFont typeface="Wingdings" pitchFamily="2" charset="2"/>
              <a:buChar char="Ø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it-IT" sz="2400" dirty="0">
                <a:latin typeface="Garamond" panose="02020404030301010803" pitchFamily="18" charset="0"/>
                <a:cs typeface="Arial" panose="020B0604020202020204" pitchFamily="34" charset="0"/>
              </a:rPr>
              <a:t>    </a:t>
            </a:r>
            <a:r>
              <a:rPr lang="en-GB" altLang="it-IT" sz="2400" dirty="0">
                <a:highlight>
                  <a:srgbClr val="FFFF00"/>
                </a:highlight>
                <a:latin typeface="Garamond" panose="02020404030301010803" pitchFamily="18" charset="0"/>
                <a:cs typeface="Arial" panose="020B0604020202020204" pitchFamily="34" charset="0"/>
              </a:rPr>
              <a:t> </a:t>
            </a:r>
            <a:r>
              <a:rPr lang="en-GB" altLang="it-IT" sz="2400" b="1" dirty="0" err="1">
                <a:solidFill>
                  <a:srgbClr val="FF0000"/>
                </a:solidFill>
                <a:highlight>
                  <a:srgbClr val="FFFF00"/>
                </a:highlight>
                <a:latin typeface="Garamond" panose="02020404030301010803" pitchFamily="18" charset="0"/>
                <a:cs typeface="Arial" panose="020B0604020202020204" pitchFamily="34" charset="0"/>
              </a:rPr>
              <a:t>esperienza</a:t>
            </a:r>
            <a:r>
              <a:rPr lang="en-GB" altLang="it-IT" sz="2400" b="1" dirty="0">
                <a:solidFill>
                  <a:srgbClr val="FF0000"/>
                </a:solidFill>
                <a:highlight>
                  <a:srgbClr val="FFFF00"/>
                </a:highlight>
                <a:latin typeface="Garamond" panose="02020404030301010803" pitchFamily="18" charset="0"/>
                <a:cs typeface="Arial" panose="020B0604020202020204" pitchFamily="34" charset="0"/>
              </a:rPr>
              <a:t> COVID19</a:t>
            </a:r>
          </a:p>
        </p:txBody>
      </p:sp>
    </p:spTree>
    <p:extLst>
      <p:ext uri="{BB962C8B-B14F-4D97-AF65-F5344CB8AC3E}">
        <p14:creationId xmlns:p14="http://schemas.microsoft.com/office/powerpoint/2010/main" val="274093536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3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-.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3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9" dur="1000"/>
                                        <p:tgtEl>
                                          <p:spTgt spid="163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63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-.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3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6" dur="1000"/>
                                        <p:tgtEl>
                                          <p:spTgt spid="163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63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-.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63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3" dur="1000"/>
                                        <p:tgtEl>
                                          <p:spTgt spid="163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63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-.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63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0" dur="1000"/>
                                        <p:tgtEl>
                                          <p:spTgt spid="163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63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-.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63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7" dur="1000"/>
                                        <p:tgtEl>
                                          <p:spTgt spid="163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63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-.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63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44" dur="1000"/>
                                        <p:tgtEl>
                                          <p:spTgt spid="163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sz="quarter" idx="10"/>
          </p:nvPr>
        </p:nvSpPr>
        <p:spPr>
          <a:xfrm>
            <a:off x="107504" y="116632"/>
            <a:ext cx="9000430" cy="647056"/>
          </a:xfrm>
        </p:spPr>
        <p:txBody>
          <a:bodyPr/>
          <a:lstStyle/>
          <a:p>
            <a:pPr algn="ctr"/>
            <a:endParaRPr lang="it-IT" sz="3200" dirty="0">
              <a:solidFill>
                <a:srgbClr val="C00000"/>
              </a:solidFill>
              <a:latin typeface="Garamond" panose="02020404030301010803" pitchFamily="18" charset="0"/>
            </a:endParaRP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65488FCD-4076-194A-8495-549518920A1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214313" y="548681"/>
            <a:ext cx="8605837" cy="5472608"/>
          </a:xfrm>
        </p:spPr>
        <p:txBody>
          <a:bodyPr/>
          <a:lstStyle/>
          <a:p>
            <a:endParaRPr lang="en-GB" dirty="0"/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B2302D3B-2B7C-F349-A413-09E35732FE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085848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">
            <a:extLst>
              <a:ext uri="{FF2B5EF4-FFF2-40B4-BE49-F238E27FC236}">
                <a16:creationId xmlns:a16="http://schemas.microsoft.com/office/drawing/2014/main" id="{15A439F6-888A-8748-9729-FDD308C50011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476250"/>
            <a:ext cx="8229600" cy="635000"/>
          </a:xfrm>
        </p:spPr>
        <p:txBody>
          <a:bodyPr lIns="0" tIns="0" rIns="0" bIns="0"/>
          <a:lstStyle/>
          <a:p>
            <a:pPr defTabSz="449263" eaLnBrk="1" hangingPunct="1">
              <a:lnSpc>
                <a:spcPct val="101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it-IT" sz="3200" b="1" dirty="0">
                <a:solidFill>
                  <a:srgbClr val="C00000"/>
                </a:solidFill>
                <a:latin typeface="Arial" panose="020B0604020202020204" pitchFamily="34" charset="0"/>
              </a:rPr>
              <a:t>Il </a:t>
            </a:r>
            <a:r>
              <a:rPr lang="en-GB" altLang="it-IT" sz="3200" b="1" dirty="0" err="1">
                <a:solidFill>
                  <a:srgbClr val="C00000"/>
                </a:solidFill>
                <a:latin typeface="Arial" panose="020B0604020202020204" pitchFamily="34" charset="0"/>
              </a:rPr>
              <a:t>carattere</a:t>
            </a:r>
            <a:r>
              <a:rPr lang="en-GB" altLang="it-IT" sz="3200" b="1" dirty="0">
                <a:solidFill>
                  <a:srgbClr val="C00000"/>
                </a:solidFill>
                <a:latin typeface="Arial" panose="020B0604020202020204" pitchFamily="34" charset="0"/>
              </a:rPr>
              <a:t> </a:t>
            </a:r>
            <a:r>
              <a:rPr lang="en-GB" altLang="it-IT" sz="3200" b="1" dirty="0" err="1">
                <a:solidFill>
                  <a:srgbClr val="C00000"/>
                </a:solidFill>
                <a:latin typeface="Arial" panose="020B0604020202020204" pitchFamily="34" charset="0"/>
              </a:rPr>
              <a:t>originario</a:t>
            </a:r>
            <a:r>
              <a:rPr lang="en-GB" altLang="it-IT" sz="3200" b="1" dirty="0">
                <a:solidFill>
                  <a:srgbClr val="C00000"/>
                </a:solidFill>
                <a:latin typeface="Arial" panose="020B0604020202020204" pitchFamily="34" charset="0"/>
              </a:rPr>
              <a:t> </a:t>
            </a:r>
            <a:r>
              <a:rPr lang="en-GB" altLang="it-IT" sz="3200" b="1" dirty="0" err="1">
                <a:solidFill>
                  <a:srgbClr val="C00000"/>
                </a:solidFill>
                <a:latin typeface="Arial" panose="020B0604020202020204" pitchFamily="34" charset="0"/>
              </a:rPr>
              <a:t>della</a:t>
            </a:r>
            <a:r>
              <a:rPr lang="en-GB" altLang="it-IT" sz="3200" b="1" dirty="0">
                <a:solidFill>
                  <a:srgbClr val="C00000"/>
                </a:solidFill>
                <a:latin typeface="Arial" panose="020B0604020202020204" pitchFamily="34" charset="0"/>
              </a:rPr>
              <a:t> PA </a:t>
            </a:r>
            <a:r>
              <a:rPr lang="en-GB" altLang="it-IT" sz="3200" b="1" dirty="0" err="1">
                <a:solidFill>
                  <a:srgbClr val="C00000"/>
                </a:solidFill>
                <a:latin typeface="Arial" panose="020B0604020202020204" pitchFamily="34" charset="0"/>
              </a:rPr>
              <a:t>italiana</a:t>
            </a:r>
            <a:endParaRPr lang="en-GB" altLang="it-IT" sz="3200" b="1" dirty="0">
              <a:solidFill>
                <a:srgbClr val="C00000"/>
              </a:solidFill>
              <a:latin typeface="Arial" panose="020B0604020202020204" pitchFamily="34" charset="0"/>
            </a:endParaRPr>
          </a:p>
        </p:txBody>
      </p:sp>
      <p:sp>
        <p:nvSpPr>
          <p:cNvPr id="169987" name="Rectangle 2">
            <a:extLst>
              <a:ext uri="{FF2B5EF4-FFF2-40B4-BE49-F238E27FC236}">
                <a16:creationId xmlns:a16="http://schemas.microsoft.com/office/drawing/2014/main" id="{DDF898EC-95E4-7F48-A081-99DA7A800EC5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251520" y="1700808"/>
            <a:ext cx="8435280" cy="4336455"/>
          </a:xfrm>
        </p:spPr>
        <p:txBody>
          <a:bodyPr lIns="0" tIns="0" rIns="0" bIns="0"/>
          <a:lstStyle/>
          <a:p>
            <a:pPr marL="334963" indent="-334963" defTabSz="449263" eaLnBrk="1" hangingPunct="1">
              <a:lnSpc>
                <a:spcPct val="101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it-IT" sz="2800" dirty="0">
                <a:latin typeface="Garamond" panose="02020404030301010803" pitchFamily="18" charset="0"/>
              </a:rPr>
              <a:t>I </a:t>
            </a:r>
            <a:r>
              <a:rPr lang="en-GB" altLang="it-IT" sz="2800" dirty="0" err="1">
                <a:latin typeface="Garamond" panose="02020404030301010803" pitchFamily="18" charset="0"/>
              </a:rPr>
              <a:t>tratti</a:t>
            </a:r>
            <a:r>
              <a:rPr lang="en-GB" altLang="it-IT" sz="2800" dirty="0">
                <a:latin typeface="Garamond" panose="02020404030301010803" pitchFamily="18" charset="0"/>
              </a:rPr>
              <a:t> </a:t>
            </a:r>
            <a:r>
              <a:rPr lang="en-GB" altLang="it-IT" sz="2800" dirty="0" err="1">
                <a:latin typeface="Garamond" panose="02020404030301010803" pitchFamily="18" charset="0"/>
              </a:rPr>
              <a:t>fondamentali</a:t>
            </a:r>
            <a:r>
              <a:rPr lang="en-GB" altLang="it-IT" sz="2800" dirty="0">
                <a:latin typeface="Garamond" panose="02020404030301010803" pitchFamily="18" charset="0"/>
              </a:rPr>
              <a:t> </a:t>
            </a:r>
            <a:r>
              <a:rPr lang="en-GB" altLang="it-IT" sz="2800" dirty="0" err="1">
                <a:latin typeface="Garamond" panose="02020404030301010803" pitchFamily="18" charset="0"/>
              </a:rPr>
              <a:t>della</a:t>
            </a:r>
            <a:r>
              <a:rPr lang="en-GB" altLang="it-IT" sz="2800" dirty="0">
                <a:latin typeface="Garamond" panose="02020404030301010803" pitchFamily="18" charset="0"/>
              </a:rPr>
              <a:t> PA </a:t>
            </a:r>
            <a:r>
              <a:rPr lang="en-GB" altLang="it-IT" sz="2800" dirty="0" err="1">
                <a:latin typeface="Garamond" panose="02020404030301010803" pitchFamily="18" charset="0"/>
              </a:rPr>
              <a:t>italiana</a:t>
            </a:r>
            <a:r>
              <a:rPr lang="en-GB" altLang="it-IT" sz="2800" dirty="0">
                <a:latin typeface="Garamond" panose="02020404030301010803" pitchFamily="18" charset="0"/>
              </a:rPr>
              <a:t> </a:t>
            </a:r>
            <a:r>
              <a:rPr lang="en-GB" altLang="it-IT" sz="2800" dirty="0" err="1">
                <a:latin typeface="Garamond" panose="02020404030301010803" pitchFamily="18" charset="0"/>
              </a:rPr>
              <a:t>derivano</a:t>
            </a:r>
            <a:r>
              <a:rPr lang="en-GB" altLang="it-IT" sz="2800" dirty="0">
                <a:latin typeface="Garamond" panose="02020404030301010803" pitchFamily="18" charset="0"/>
              </a:rPr>
              <a:t> </a:t>
            </a:r>
            <a:r>
              <a:rPr lang="en-GB" altLang="it-IT" sz="2800" dirty="0" err="1">
                <a:latin typeface="Garamond" panose="02020404030301010803" pitchFamily="18" charset="0"/>
              </a:rPr>
              <a:t>dall'amministrazione</a:t>
            </a:r>
            <a:r>
              <a:rPr lang="en-GB" altLang="it-IT" sz="2800" dirty="0">
                <a:latin typeface="Garamond" panose="02020404030301010803" pitchFamily="18" charset="0"/>
              </a:rPr>
              <a:t> del regno di </a:t>
            </a:r>
            <a:r>
              <a:rPr lang="en-GB" altLang="it-IT" sz="2800" dirty="0" err="1">
                <a:latin typeface="Garamond" panose="02020404030301010803" pitchFamily="18" charset="0"/>
              </a:rPr>
              <a:t>Sardegna</a:t>
            </a:r>
            <a:endParaRPr lang="en-GB" altLang="it-IT" sz="2800" dirty="0">
              <a:latin typeface="Garamond" panose="02020404030301010803" pitchFamily="18" charset="0"/>
            </a:endParaRPr>
          </a:p>
          <a:p>
            <a:pPr marL="334963" indent="-334963" defTabSz="449263" eaLnBrk="1" hangingPunct="1">
              <a:lnSpc>
                <a:spcPct val="101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it-IT" sz="2800" dirty="0" err="1">
                <a:latin typeface="Garamond" panose="02020404030301010803" pitchFamily="18" charset="0"/>
              </a:rPr>
              <a:t>Modello</a:t>
            </a:r>
            <a:r>
              <a:rPr lang="en-GB" altLang="it-IT" sz="2800" dirty="0">
                <a:latin typeface="Garamond" panose="02020404030301010803" pitchFamily="18" charset="0"/>
              </a:rPr>
              <a:t> </a:t>
            </a:r>
            <a:r>
              <a:rPr lang="en-GB" altLang="it-IT" sz="2800" dirty="0" err="1">
                <a:latin typeface="Garamond" panose="02020404030301010803" pitchFamily="18" charset="0"/>
              </a:rPr>
              <a:t>continentale-napoleonico</a:t>
            </a:r>
            <a:endParaRPr lang="en-GB" altLang="it-IT" sz="2800" dirty="0">
              <a:latin typeface="Garamond" panose="02020404030301010803" pitchFamily="18" charset="0"/>
            </a:endParaRPr>
          </a:p>
          <a:p>
            <a:pPr marL="735013" lvl="1" indent="-277813" defTabSz="449263" eaLnBrk="1" hangingPunct="1">
              <a:lnSpc>
                <a:spcPct val="101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it-IT" dirty="0">
                <a:latin typeface="Garamond" panose="02020404030301010803" pitchFamily="18" charset="0"/>
              </a:rPr>
              <a:t>Sistema </a:t>
            </a:r>
            <a:r>
              <a:rPr lang="en-GB" altLang="it-IT" dirty="0" err="1">
                <a:latin typeface="Garamond" panose="02020404030301010803" pitchFamily="18" charset="0"/>
              </a:rPr>
              <a:t>strutturato</a:t>
            </a:r>
            <a:r>
              <a:rPr lang="en-GB" altLang="it-IT" dirty="0">
                <a:latin typeface="Garamond" panose="02020404030301010803" pitchFamily="18" charset="0"/>
              </a:rPr>
              <a:t> di </a:t>
            </a:r>
            <a:r>
              <a:rPr lang="en-GB" altLang="it-IT" dirty="0" err="1">
                <a:latin typeface="Garamond" panose="02020404030301010803" pitchFamily="18" charset="0"/>
              </a:rPr>
              <a:t>ministeri</a:t>
            </a:r>
            <a:r>
              <a:rPr lang="en-GB" altLang="it-IT" dirty="0">
                <a:latin typeface="Garamond" panose="02020404030301010803" pitchFamily="18" charset="0"/>
              </a:rPr>
              <a:t>, </a:t>
            </a:r>
            <a:r>
              <a:rPr lang="en-GB" altLang="it-IT" dirty="0" err="1">
                <a:latin typeface="Garamond" panose="02020404030301010803" pitchFamily="18" charset="0"/>
              </a:rPr>
              <a:t>preferiti</a:t>
            </a:r>
            <a:r>
              <a:rPr lang="en-GB" altLang="it-IT" dirty="0">
                <a:latin typeface="Garamond" panose="02020404030301010803" pitchFamily="18" charset="0"/>
              </a:rPr>
              <a:t> </a:t>
            </a:r>
            <a:r>
              <a:rPr lang="en-GB" altLang="it-IT" dirty="0" err="1">
                <a:latin typeface="Garamond" panose="02020404030301010803" pitchFamily="18" charset="0"/>
              </a:rPr>
              <a:t>alla</a:t>
            </a:r>
            <a:r>
              <a:rPr lang="en-GB" altLang="it-IT" dirty="0">
                <a:latin typeface="Garamond" panose="02020404030301010803" pitchFamily="18" charset="0"/>
              </a:rPr>
              <a:t> </a:t>
            </a:r>
            <a:r>
              <a:rPr lang="en-GB" altLang="it-IT" dirty="0" err="1">
                <a:latin typeface="Garamond" panose="02020404030301010803" pitchFamily="18" charset="0"/>
              </a:rPr>
              <a:t>pluralità</a:t>
            </a:r>
            <a:r>
              <a:rPr lang="en-GB" altLang="it-IT" dirty="0">
                <a:latin typeface="Garamond" panose="02020404030301010803" pitchFamily="18" charset="0"/>
              </a:rPr>
              <a:t> di </a:t>
            </a:r>
            <a:r>
              <a:rPr lang="en-GB" altLang="it-IT" dirty="0" err="1">
                <a:latin typeface="Garamond" panose="02020404030301010803" pitchFamily="18" charset="0"/>
              </a:rPr>
              <a:t>agenzie</a:t>
            </a:r>
            <a:r>
              <a:rPr lang="en-GB" altLang="it-IT" dirty="0">
                <a:latin typeface="Garamond" panose="02020404030301010803" pitchFamily="18" charset="0"/>
              </a:rPr>
              <a:t> e </a:t>
            </a:r>
            <a:r>
              <a:rPr lang="en-GB" altLang="it-IT" dirty="0" err="1">
                <a:latin typeface="Garamond" panose="02020404030301010803" pitchFamily="18" charset="0"/>
              </a:rPr>
              <a:t>dipartimenti</a:t>
            </a:r>
            <a:endParaRPr lang="en-GB" altLang="it-IT" dirty="0">
              <a:latin typeface="Garamond" panose="02020404030301010803" pitchFamily="18" charset="0"/>
            </a:endParaRPr>
          </a:p>
          <a:p>
            <a:pPr marL="735013" lvl="1" indent="-277813" defTabSz="449263" eaLnBrk="1" hangingPunct="1">
              <a:lnSpc>
                <a:spcPct val="101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it-IT" dirty="0" err="1">
                <a:latin typeface="Garamond" panose="02020404030301010803" pitchFamily="18" charset="0"/>
              </a:rPr>
              <a:t>Modello</a:t>
            </a:r>
            <a:r>
              <a:rPr lang="en-GB" altLang="it-IT" dirty="0">
                <a:latin typeface="Garamond" panose="02020404030301010803" pitchFamily="18" charset="0"/>
              </a:rPr>
              <a:t> </a:t>
            </a:r>
            <a:r>
              <a:rPr lang="en-GB" altLang="it-IT" dirty="0" err="1">
                <a:latin typeface="Garamond" panose="02020404030301010803" pitchFamily="18" charset="0"/>
              </a:rPr>
              <a:t>verticale</a:t>
            </a:r>
            <a:r>
              <a:rPr lang="en-GB" altLang="it-IT" dirty="0">
                <a:latin typeface="Garamond" panose="02020404030301010803" pitchFamily="18" charset="0"/>
              </a:rPr>
              <a:t> di </a:t>
            </a:r>
            <a:r>
              <a:rPr lang="en-GB" altLang="it-IT" dirty="0" err="1">
                <a:latin typeface="Garamond" panose="02020404030301010803" pitchFamily="18" charset="0"/>
              </a:rPr>
              <a:t>relazioni</a:t>
            </a:r>
            <a:r>
              <a:rPr lang="en-GB" altLang="it-IT" dirty="0">
                <a:latin typeface="Garamond" panose="02020404030301010803" pitchFamily="18" charset="0"/>
              </a:rPr>
              <a:t> </a:t>
            </a:r>
            <a:r>
              <a:rPr lang="en-GB" altLang="it-IT" dirty="0" err="1">
                <a:latin typeface="Garamond" panose="02020404030301010803" pitchFamily="18" charset="0"/>
              </a:rPr>
              <a:t>tra</a:t>
            </a:r>
            <a:r>
              <a:rPr lang="en-GB" altLang="it-IT" dirty="0">
                <a:latin typeface="Garamond" panose="02020404030301010803" pitchFamily="18" charset="0"/>
              </a:rPr>
              <a:t> </a:t>
            </a:r>
            <a:r>
              <a:rPr lang="en-GB" altLang="it-IT" dirty="0" err="1">
                <a:latin typeface="Garamond" panose="02020404030301010803" pitchFamily="18" charset="0"/>
              </a:rPr>
              <a:t>vertici</a:t>
            </a:r>
            <a:r>
              <a:rPr lang="en-GB" altLang="it-IT" dirty="0">
                <a:latin typeface="Garamond" panose="02020404030301010803" pitchFamily="18" charset="0"/>
              </a:rPr>
              <a:t> </a:t>
            </a:r>
            <a:r>
              <a:rPr lang="en-GB" altLang="it-IT" dirty="0" err="1">
                <a:latin typeface="Garamond" panose="02020404030301010803" pitchFamily="18" charset="0"/>
              </a:rPr>
              <a:t>politici</a:t>
            </a:r>
            <a:r>
              <a:rPr lang="en-GB" altLang="it-IT" dirty="0">
                <a:latin typeface="Garamond" panose="02020404030301010803" pitchFamily="18" charset="0"/>
              </a:rPr>
              <a:t> (</a:t>
            </a:r>
            <a:r>
              <a:rPr lang="en-GB" altLang="it-IT" dirty="0" err="1">
                <a:latin typeface="Garamond" panose="02020404030301010803" pitchFamily="18" charset="0"/>
              </a:rPr>
              <a:t>ministri</a:t>
            </a:r>
            <a:r>
              <a:rPr lang="en-GB" altLang="it-IT" dirty="0">
                <a:latin typeface="Garamond" panose="02020404030301010803" pitchFamily="18" charset="0"/>
              </a:rPr>
              <a:t>) e </a:t>
            </a:r>
            <a:r>
              <a:rPr lang="en-GB" altLang="it-IT" dirty="0" err="1">
                <a:latin typeface="Garamond" panose="02020404030301010803" pitchFamily="18" charset="0"/>
              </a:rPr>
              <a:t>vertici</a:t>
            </a:r>
            <a:r>
              <a:rPr lang="en-GB" altLang="it-IT" dirty="0">
                <a:latin typeface="Garamond" panose="02020404030301010803" pitchFamily="18" charset="0"/>
              </a:rPr>
              <a:t> </a:t>
            </a:r>
            <a:r>
              <a:rPr lang="en-GB" altLang="it-IT" dirty="0" err="1">
                <a:latin typeface="Garamond" panose="02020404030301010803" pitchFamily="18" charset="0"/>
              </a:rPr>
              <a:t>amministrativi</a:t>
            </a:r>
            <a:r>
              <a:rPr lang="en-GB" altLang="it-IT" dirty="0">
                <a:latin typeface="Garamond" panose="02020404030301010803" pitchFamily="18" charset="0"/>
              </a:rPr>
              <a:t> (</a:t>
            </a:r>
            <a:r>
              <a:rPr lang="en-GB" altLang="it-IT" dirty="0" err="1">
                <a:latin typeface="Garamond" panose="02020404030301010803" pitchFamily="18" charset="0"/>
              </a:rPr>
              <a:t>segretario</a:t>
            </a:r>
            <a:r>
              <a:rPr lang="en-GB" altLang="it-IT" dirty="0">
                <a:latin typeface="Garamond" panose="02020404030301010803" pitchFamily="18" charset="0"/>
              </a:rPr>
              <a:t> </a:t>
            </a:r>
            <a:r>
              <a:rPr lang="en-GB" altLang="it-IT" dirty="0" err="1">
                <a:latin typeface="Garamond" panose="02020404030301010803" pitchFamily="18" charset="0"/>
              </a:rPr>
              <a:t>generale</a:t>
            </a:r>
            <a:r>
              <a:rPr lang="en-GB" altLang="it-IT" dirty="0">
                <a:latin typeface="Garamond" panose="02020404030301010803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51167276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9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69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69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69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9987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">
            <a:extLst>
              <a:ext uri="{FF2B5EF4-FFF2-40B4-BE49-F238E27FC236}">
                <a16:creationId xmlns:a16="http://schemas.microsoft.com/office/drawing/2014/main" id="{690FE99C-416A-D34A-87FD-ADBFCC41E77E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0"/>
            <a:ext cx="8229600" cy="635000"/>
          </a:xfrm>
        </p:spPr>
        <p:txBody>
          <a:bodyPr lIns="0" tIns="0" rIns="0" bIns="0"/>
          <a:lstStyle/>
          <a:p>
            <a:pPr defTabSz="449263" eaLnBrk="1" hangingPunct="1">
              <a:lnSpc>
                <a:spcPct val="101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it-IT" sz="3200" b="1" dirty="0">
                <a:solidFill>
                  <a:srgbClr val="C00000"/>
                </a:solidFill>
                <a:latin typeface="Garamond" panose="02020404030301010803" pitchFamily="18" charset="0"/>
              </a:rPr>
              <a:t>La </a:t>
            </a:r>
            <a:r>
              <a:rPr lang="en-GB" altLang="it-IT" sz="3200" b="1" dirty="0" err="1">
                <a:solidFill>
                  <a:srgbClr val="C00000"/>
                </a:solidFill>
                <a:latin typeface="Garamond" panose="02020404030301010803" pitchFamily="18" charset="0"/>
              </a:rPr>
              <a:t>crescita</a:t>
            </a:r>
            <a:r>
              <a:rPr lang="en-GB" altLang="it-IT" sz="3200" b="1" dirty="0">
                <a:solidFill>
                  <a:srgbClr val="C00000"/>
                </a:solidFill>
                <a:latin typeface="Garamond" panose="02020404030301010803" pitchFamily="18" charset="0"/>
              </a:rPr>
              <a:t> </a:t>
            </a:r>
            <a:r>
              <a:rPr lang="en-GB" altLang="it-IT" sz="3200" b="1" dirty="0" err="1">
                <a:solidFill>
                  <a:srgbClr val="C00000"/>
                </a:solidFill>
                <a:latin typeface="Garamond" panose="02020404030301010803" pitchFamily="18" charset="0"/>
              </a:rPr>
              <a:t>della</a:t>
            </a:r>
            <a:r>
              <a:rPr lang="en-GB" altLang="it-IT" sz="3200" b="1" dirty="0">
                <a:solidFill>
                  <a:srgbClr val="C00000"/>
                </a:solidFill>
                <a:latin typeface="Garamond" panose="02020404030301010803" pitchFamily="18" charset="0"/>
              </a:rPr>
              <a:t> PA </a:t>
            </a:r>
            <a:r>
              <a:rPr lang="en-GB" altLang="it-IT" sz="3200" b="1" dirty="0" err="1">
                <a:solidFill>
                  <a:srgbClr val="C00000"/>
                </a:solidFill>
                <a:latin typeface="Garamond" panose="02020404030301010803" pitchFamily="18" charset="0"/>
              </a:rPr>
              <a:t>nell'Italia</a:t>
            </a:r>
            <a:r>
              <a:rPr lang="en-GB" altLang="it-IT" sz="3200" b="1" dirty="0">
                <a:solidFill>
                  <a:srgbClr val="C00000"/>
                </a:solidFill>
                <a:latin typeface="Garamond" panose="02020404030301010803" pitchFamily="18" charset="0"/>
              </a:rPr>
              <a:t> </a:t>
            </a:r>
            <a:r>
              <a:rPr lang="en-GB" altLang="it-IT" sz="3200" b="1" dirty="0" err="1">
                <a:solidFill>
                  <a:srgbClr val="C00000"/>
                </a:solidFill>
                <a:latin typeface="Garamond" panose="02020404030301010803" pitchFamily="18" charset="0"/>
              </a:rPr>
              <a:t>liberale</a:t>
            </a:r>
            <a:endParaRPr lang="en-GB" altLang="it-IT" sz="3200" b="1" dirty="0">
              <a:solidFill>
                <a:srgbClr val="C00000"/>
              </a:solidFill>
              <a:latin typeface="Garamond" panose="02020404030301010803" pitchFamily="18" charset="0"/>
            </a:endParaRPr>
          </a:p>
        </p:txBody>
      </p:sp>
      <p:sp>
        <p:nvSpPr>
          <p:cNvPr id="2" name="AutoShape 2">
            <a:extLst>
              <a:ext uri="{FF2B5EF4-FFF2-40B4-BE49-F238E27FC236}">
                <a16:creationId xmlns:a16="http://schemas.microsoft.com/office/drawing/2014/main" id="{7D3763EF-4F73-7A43-A321-770E05EE4D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714375"/>
            <a:ext cx="9144000" cy="4143375"/>
          </a:xfrm>
          <a:prstGeom prst="roundRect">
            <a:avLst>
              <a:gd name="adj" fmla="val 37"/>
            </a:avLst>
          </a:prstGeom>
          <a:solidFill>
            <a:srgbClr val="99CCFF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lIns="90000" tIns="45000" rIns="90000" bIns="45000" anchor="ctr" anchorCtr="1"/>
          <a:lstStyle>
            <a:lvl1pPr defTabSz="449263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3513" algn="l"/>
                <a:tab pos="10779125" algn="l"/>
                <a:tab pos="10780713" algn="l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449263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3513" algn="l"/>
                <a:tab pos="10779125" algn="l"/>
                <a:tab pos="10780713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449263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3513" algn="l"/>
                <a:tab pos="10779125" algn="l"/>
                <a:tab pos="10780713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449263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3513" algn="l"/>
                <a:tab pos="10779125" algn="l"/>
                <a:tab pos="1078071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449263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3513" algn="l"/>
                <a:tab pos="10779125" algn="l"/>
                <a:tab pos="1078071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3513" algn="l"/>
                <a:tab pos="10779125" algn="l"/>
                <a:tab pos="1078071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3513" algn="l"/>
                <a:tab pos="10779125" algn="l"/>
                <a:tab pos="1078071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3513" algn="l"/>
                <a:tab pos="10779125" algn="l"/>
                <a:tab pos="1078071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3513" algn="l"/>
                <a:tab pos="10779125" algn="l"/>
                <a:tab pos="1078071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93000"/>
              </a:lnSpc>
              <a:spcBef>
                <a:spcPct val="0"/>
              </a:spcBef>
              <a:buClr>
                <a:srgbClr val="000000"/>
              </a:buClr>
              <a:buFont typeface="Arial" panose="020B0604020202020204" pitchFamily="34" charset="0"/>
              <a:buNone/>
            </a:pPr>
            <a:r>
              <a:rPr lang="en-GB" altLang="it-IT" sz="2200">
                <a:solidFill>
                  <a:srgbClr val="000000"/>
                </a:solidFill>
                <a:latin typeface="Arial" panose="020B0604020202020204" pitchFamily="34" charset="0"/>
              </a:rPr>
              <a:t>1861	Lo stato italiano eredita la struttura amministrativa del regno di 	Sardegna</a:t>
            </a:r>
          </a:p>
          <a:p>
            <a:pPr eaLnBrk="1" hangingPunct="1">
              <a:lnSpc>
                <a:spcPct val="93000"/>
              </a:lnSpc>
              <a:spcBef>
                <a:spcPct val="0"/>
              </a:spcBef>
              <a:buClr>
                <a:srgbClr val="000000"/>
              </a:buClr>
              <a:buFont typeface="Arial" panose="020B0604020202020204" pitchFamily="34" charset="0"/>
              <a:buNone/>
            </a:pPr>
            <a:endParaRPr lang="en-GB" altLang="it-IT" sz="220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eaLnBrk="1" hangingPunct="1">
              <a:lnSpc>
                <a:spcPct val="93000"/>
              </a:lnSpc>
              <a:spcBef>
                <a:spcPct val="0"/>
              </a:spcBef>
              <a:buClr>
                <a:srgbClr val="000000"/>
              </a:buClr>
              <a:buFont typeface="Arial" panose="020B0604020202020204" pitchFamily="34" charset="0"/>
              <a:buNone/>
            </a:pPr>
            <a:r>
              <a:rPr lang="en-GB" altLang="it-IT" sz="2200">
                <a:solidFill>
                  <a:srgbClr val="000000"/>
                </a:solidFill>
                <a:latin typeface="Arial" panose="020B0604020202020204" pitchFamily="34" charset="0"/>
              </a:rPr>
              <a:t>1887/8	Riforme Crispi. Il governo può mutare la struttura dei ministeri</a:t>
            </a:r>
          </a:p>
          <a:p>
            <a:pPr eaLnBrk="1" hangingPunct="1">
              <a:lnSpc>
                <a:spcPct val="93000"/>
              </a:lnSpc>
              <a:spcBef>
                <a:spcPct val="0"/>
              </a:spcBef>
              <a:buClr>
                <a:srgbClr val="000000"/>
              </a:buClr>
              <a:buFont typeface="Arial" panose="020B0604020202020204" pitchFamily="34" charset="0"/>
              <a:buNone/>
            </a:pPr>
            <a:endParaRPr lang="en-GB" altLang="it-IT" sz="220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eaLnBrk="1" hangingPunct="1">
              <a:lnSpc>
                <a:spcPct val="93000"/>
              </a:lnSpc>
              <a:spcBef>
                <a:spcPct val="0"/>
              </a:spcBef>
              <a:buClr>
                <a:srgbClr val="000000"/>
              </a:buClr>
              <a:buFont typeface="Arial" panose="020B0604020202020204" pitchFamily="34" charset="0"/>
              <a:buNone/>
            </a:pPr>
            <a:r>
              <a:rPr lang="en-GB" altLang="it-IT" sz="2200">
                <a:solidFill>
                  <a:srgbClr val="000000"/>
                </a:solidFill>
                <a:latin typeface="Arial" panose="020B0604020202020204" pitchFamily="34" charset="0"/>
              </a:rPr>
              <a:t>1889	Nasce il ministero delle “Poste e Telegrafi”</a:t>
            </a:r>
          </a:p>
          <a:p>
            <a:pPr eaLnBrk="1" hangingPunct="1">
              <a:lnSpc>
                <a:spcPct val="93000"/>
              </a:lnSpc>
              <a:spcBef>
                <a:spcPct val="0"/>
              </a:spcBef>
              <a:buClr>
                <a:srgbClr val="000000"/>
              </a:buClr>
              <a:buFont typeface="Arial" panose="020B0604020202020204" pitchFamily="34" charset="0"/>
              <a:buNone/>
            </a:pPr>
            <a:endParaRPr lang="en-GB" altLang="it-IT" sz="220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eaLnBrk="1" hangingPunct="1">
              <a:lnSpc>
                <a:spcPct val="93000"/>
              </a:lnSpc>
              <a:spcBef>
                <a:spcPct val="0"/>
              </a:spcBef>
              <a:buClr>
                <a:srgbClr val="000000"/>
              </a:buClr>
              <a:buFont typeface="Arial" panose="020B0604020202020204" pitchFamily="34" charset="0"/>
              <a:buNone/>
            </a:pPr>
            <a:r>
              <a:rPr lang="en-GB" altLang="it-IT" sz="2200">
                <a:solidFill>
                  <a:srgbClr val="000000"/>
                </a:solidFill>
                <a:latin typeface="Arial" panose="020B0604020202020204" pitchFamily="34" charset="0"/>
              </a:rPr>
              <a:t>1911	Nascono i ministeri per le Colonie e per i Trasporti</a:t>
            </a:r>
          </a:p>
          <a:p>
            <a:pPr eaLnBrk="1" hangingPunct="1">
              <a:lnSpc>
                <a:spcPct val="93000"/>
              </a:lnSpc>
              <a:spcBef>
                <a:spcPct val="0"/>
              </a:spcBef>
              <a:buClr>
                <a:srgbClr val="000000"/>
              </a:buClr>
              <a:buFont typeface="Arial" panose="020B0604020202020204" pitchFamily="34" charset="0"/>
              <a:buNone/>
            </a:pPr>
            <a:endParaRPr lang="en-GB" altLang="it-IT" sz="220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eaLnBrk="1" hangingPunct="1">
              <a:lnSpc>
                <a:spcPct val="93000"/>
              </a:lnSpc>
              <a:spcBef>
                <a:spcPct val="0"/>
              </a:spcBef>
              <a:buClr>
                <a:srgbClr val="000000"/>
              </a:buClr>
              <a:buFont typeface="Arial" panose="020B0604020202020204" pitchFamily="34" charset="0"/>
              <a:buNone/>
            </a:pPr>
            <a:r>
              <a:rPr lang="en-GB" altLang="it-IT" sz="2200">
                <a:solidFill>
                  <a:srgbClr val="000000"/>
                </a:solidFill>
                <a:latin typeface="Arial" panose="020B0604020202020204" pitchFamily="34" charset="0"/>
              </a:rPr>
              <a:t>1917	Creazione dei ministeri di Agricoltura e per l'Industria, commercio e lavoro</a:t>
            </a:r>
          </a:p>
          <a:p>
            <a:pPr eaLnBrk="1" hangingPunct="1">
              <a:lnSpc>
                <a:spcPct val="93000"/>
              </a:lnSpc>
              <a:spcBef>
                <a:spcPct val="0"/>
              </a:spcBef>
              <a:buClr>
                <a:srgbClr val="000000"/>
              </a:buClr>
              <a:buFont typeface="Arial" panose="020B0604020202020204" pitchFamily="34" charset="0"/>
              <a:buNone/>
            </a:pPr>
            <a:r>
              <a:rPr lang="en-GB" altLang="it-IT" sz="220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</a:p>
        </p:txBody>
      </p:sp>
      <p:sp>
        <p:nvSpPr>
          <p:cNvPr id="6147" name="Text Box 3">
            <a:extLst>
              <a:ext uri="{FF2B5EF4-FFF2-40B4-BE49-F238E27FC236}">
                <a16:creationId xmlns:a16="http://schemas.microsoft.com/office/drawing/2014/main" id="{59B71BA1-28F6-C443-A957-F2DD424D35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8625" y="5143500"/>
            <a:ext cx="8715375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5000" rIns="90000" bIns="45000"/>
          <a:lstStyle>
            <a:lvl1pPr defTabSz="449263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449263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449263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449263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449263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93000"/>
              </a:lnSpc>
              <a:spcBef>
                <a:spcPct val="0"/>
              </a:spcBef>
              <a:buClr>
                <a:srgbClr val="000000"/>
              </a:buClr>
              <a:buFont typeface="Arial" panose="020B0604020202020204" pitchFamily="34" charset="0"/>
              <a:buNone/>
            </a:pPr>
            <a:r>
              <a:rPr lang="en-GB" altLang="it-IT" sz="2400" b="1" dirty="0" err="1">
                <a:solidFill>
                  <a:srgbClr val="C00000"/>
                </a:solidFill>
                <a:latin typeface="Garamond" panose="02020404030301010803" pitchFamily="18" charset="0"/>
              </a:rPr>
              <a:t>Nel</a:t>
            </a:r>
            <a:r>
              <a:rPr lang="en-GB" altLang="it-IT" sz="2400" b="1" dirty="0">
                <a:solidFill>
                  <a:srgbClr val="C00000"/>
                </a:solidFill>
                <a:latin typeface="Garamond" panose="02020404030301010803" pitchFamily="18" charset="0"/>
              </a:rPr>
              <a:t> 1910 la PA </a:t>
            </a:r>
            <a:r>
              <a:rPr lang="en-GB" altLang="it-IT" sz="2400" b="1" dirty="0" err="1">
                <a:solidFill>
                  <a:srgbClr val="C00000"/>
                </a:solidFill>
                <a:latin typeface="Garamond" panose="02020404030301010803" pitchFamily="18" charset="0"/>
              </a:rPr>
              <a:t>aveva</a:t>
            </a:r>
            <a:r>
              <a:rPr lang="en-GB" altLang="it-IT" sz="2400" b="1" dirty="0">
                <a:solidFill>
                  <a:srgbClr val="C00000"/>
                </a:solidFill>
                <a:latin typeface="Garamond" panose="02020404030301010803" pitchFamily="18" charset="0"/>
              </a:rPr>
              <a:t> </a:t>
            </a:r>
            <a:r>
              <a:rPr lang="en-GB" altLang="it-IT" sz="2400" b="1" dirty="0" err="1">
                <a:solidFill>
                  <a:srgbClr val="C00000"/>
                </a:solidFill>
                <a:latin typeface="Garamond" panose="02020404030301010803" pitchFamily="18" charset="0"/>
              </a:rPr>
              <a:t>triplicato</a:t>
            </a:r>
            <a:r>
              <a:rPr lang="en-GB" altLang="it-IT" sz="2400" b="1" dirty="0">
                <a:solidFill>
                  <a:srgbClr val="C00000"/>
                </a:solidFill>
                <a:latin typeface="Garamond" panose="02020404030301010803" pitchFamily="18" charset="0"/>
              </a:rPr>
              <a:t> </a:t>
            </a:r>
            <a:r>
              <a:rPr lang="en-GB" altLang="it-IT" sz="2400" b="1" dirty="0" err="1">
                <a:solidFill>
                  <a:srgbClr val="C00000"/>
                </a:solidFill>
                <a:latin typeface="Garamond" panose="02020404030301010803" pitchFamily="18" charset="0"/>
              </a:rPr>
              <a:t>il</a:t>
            </a:r>
            <a:r>
              <a:rPr lang="en-GB" altLang="it-IT" sz="2400" b="1" dirty="0">
                <a:solidFill>
                  <a:srgbClr val="C00000"/>
                </a:solidFill>
                <a:latin typeface="Garamond" panose="02020404030301010803" pitchFamily="18" charset="0"/>
              </a:rPr>
              <a:t> </a:t>
            </a:r>
            <a:r>
              <a:rPr lang="en-GB" altLang="it-IT" sz="2400" b="1" dirty="0" err="1">
                <a:solidFill>
                  <a:srgbClr val="C00000"/>
                </a:solidFill>
                <a:latin typeface="Garamond" panose="02020404030301010803" pitchFamily="18" charset="0"/>
              </a:rPr>
              <a:t>numero</a:t>
            </a:r>
            <a:r>
              <a:rPr lang="en-GB" altLang="it-IT" sz="2400" b="1" dirty="0">
                <a:solidFill>
                  <a:srgbClr val="C00000"/>
                </a:solidFill>
                <a:latin typeface="Garamond" panose="02020404030301010803" pitchFamily="18" charset="0"/>
              </a:rPr>
              <a:t> </a:t>
            </a:r>
            <a:r>
              <a:rPr lang="en-GB" altLang="it-IT" sz="2400" b="1" dirty="0" err="1">
                <a:solidFill>
                  <a:srgbClr val="C00000"/>
                </a:solidFill>
                <a:latin typeface="Garamond" panose="02020404030301010803" pitchFamily="18" charset="0"/>
              </a:rPr>
              <a:t>dei</a:t>
            </a:r>
            <a:r>
              <a:rPr lang="en-GB" altLang="it-IT" sz="2400" b="1" dirty="0">
                <a:solidFill>
                  <a:srgbClr val="C00000"/>
                </a:solidFill>
                <a:latin typeface="Garamond" panose="02020404030301010803" pitchFamily="18" charset="0"/>
              </a:rPr>
              <a:t> </a:t>
            </a:r>
            <a:r>
              <a:rPr lang="en-GB" altLang="it-IT" sz="2400" b="1" dirty="0" err="1">
                <a:solidFill>
                  <a:srgbClr val="C00000"/>
                </a:solidFill>
                <a:latin typeface="Garamond" panose="02020404030301010803" pitchFamily="18" charset="0"/>
              </a:rPr>
              <a:t>dipendenti</a:t>
            </a:r>
            <a:r>
              <a:rPr lang="en-GB" altLang="it-IT" sz="2400" b="1" dirty="0">
                <a:solidFill>
                  <a:srgbClr val="C00000"/>
                </a:solidFill>
                <a:latin typeface="Garamond" panose="02020404030301010803" pitchFamily="18" charset="0"/>
              </a:rPr>
              <a:t> </a:t>
            </a:r>
            <a:r>
              <a:rPr lang="en-GB" altLang="it-IT" sz="2400" b="1" dirty="0" err="1">
                <a:solidFill>
                  <a:srgbClr val="C00000"/>
                </a:solidFill>
                <a:latin typeface="Garamond" panose="02020404030301010803" pitchFamily="18" charset="0"/>
              </a:rPr>
              <a:t>rispetto</a:t>
            </a:r>
            <a:r>
              <a:rPr lang="en-GB" altLang="it-IT" sz="2400" b="1" dirty="0">
                <a:solidFill>
                  <a:srgbClr val="C00000"/>
                </a:solidFill>
                <a:latin typeface="Garamond" panose="02020404030301010803" pitchFamily="18" charset="0"/>
              </a:rPr>
              <a:t> a </a:t>
            </a:r>
            <a:r>
              <a:rPr lang="en-GB" altLang="it-IT" sz="2400" b="1" dirty="0" err="1">
                <a:solidFill>
                  <a:srgbClr val="C00000"/>
                </a:solidFill>
                <a:latin typeface="Garamond" panose="02020404030301010803" pitchFamily="18" charset="0"/>
              </a:rPr>
              <a:t>venti</a:t>
            </a:r>
            <a:r>
              <a:rPr lang="en-GB" altLang="it-IT" sz="2400" b="1" dirty="0">
                <a:solidFill>
                  <a:srgbClr val="C00000"/>
                </a:solidFill>
                <a:latin typeface="Garamond" panose="02020404030301010803" pitchFamily="18" charset="0"/>
              </a:rPr>
              <a:t> </a:t>
            </a:r>
            <a:r>
              <a:rPr lang="en-GB" altLang="it-IT" sz="2400" b="1" dirty="0" err="1">
                <a:solidFill>
                  <a:srgbClr val="C00000"/>
                </a:solidFill>
                <a:latin typeface="Garamond" panose="02020404030301010803" pitchFamily="18" charset="0"/>
              </a:rPr>
              <a:t>anni</a:t>
            </a:r>
            <a:r>
              <a:rPr lang="en-GB" altLang="it-IT" sz="2400" b="1" dirty="0">
                <a:solidFill>
                  <a:srgbClr val="C00000"/>
                </a:solidFill>
                <a:latin typeface="Garamond" panose="02020404030301010803" pitchFamily="18" charset="0"/>
              </a:rPr>
              <a:t> prima</a:t>
            </a:r>
          </a:p>
        </p:txBody>
      </p:sp>
    </p:spTree>
    <p:extLst>
      <p:ext uri="{BB962C8B-B14F-4D97-AF65-F5344CB8AC3E}">
        <p14:creationId xmlns:p14="http://schemas.microsoft.com/office/powerpoint/2010/main" val="148315802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14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>
            <a:extLst>
              <a:ext uri="{FF2B5EF4-FFF2-40B4-BE49-F238E27FC236}">
                <a16:creationId xmlns:a16="http://schemas.microsoft.com/office/drawing/2014/main" id="{1AD9C8E2-D3A9-7240-AD16-474D27E9DAB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algn="ctr">
              <a:spcBef>
                <a:spcPct val="0"/>
              </a:spcBef>
              <a:buClr>
                <a:srgbClr val="FFFFFF"/>
              </a:buClr>
            </a:pPr>
            <a:r>
              <a:rPr lang="en-GB" altLang="it-IT" sz="4000" dirty="0" err="1">
                <a:solidFill>
                  <a:srgbClr val="FFFF00"/>
                </a:solidFill>
                <a:latin typeface="Garamond" panose="02020404030301010803" pitchFamily="18" charset="0"/>
              </a:rPr>
              <a:t>Regioni</a:t>
            </a:r>
            <a:r>
              <a:rPr lang="en-GB" altLang="it-IT" sz="4000" dirty="0">
                <a:solidFill>
                  <a:srgbClr val="FFFF00"/>
                </a:solidFill>
                <a:latin typeface="Garamond" panose="02020404030301010803" pitchFamily="18" charset="0"/>
              </a:rPr>
              <a:t> e </a:t>
            </a:r>
            <a:r>
              <a:rPr lang="en-GB" altLang="it-IT" sz="4000" dirty="0" err="1">
                <a:solidFill>
                  <a:srgbClr val="FFFF00"/>
                </a:solidFill>
                <a:latin typeface="Garamond" panose="02020404030301010803" pitchFamily="18" charset="0"/>
              </a:rPr>
              <a:t>governo</a:t>
            </a:r>
            <a:r>
              <a:rPr lang="en-GB" altLang="it-IT" sz="4000" dirty="0">
                <a:solidFill>
                  <a:srgbClr val="FFFF00"/>
                </a:solidFill>
                <a:latin typeface="Garamond" panose="02020404030301010803" pitchFamily="18" charset="0"/>
              </a:rPr>
              <a:t> locale.</a:t>
            </a:r>
          </a:p>
          <a:p>
            <a:pPr algn="ctr">
              <a:spcBef>
                <a:spcPct val="0"/>
              </a:spcBef>
              <a:buClr>
                <a:srgbClr val="FFFFFF"/>
              </a:buClr>
            </a:pPr>
            <a:br>
              <a:rPr lang="en-GB" altLang="it-IT" dirty="0">
                <a:solidFill>
                  <a:srgbClr val="FFFF00"/>
                </a:solidFill>
                <a:latin typeface="Garamond" panose="02020404030301010803" pitchFamily="18" charset="0"/>
              </a:rPr>
            </a:br>
            <a:r>
              <a:rPr lang="en-GB" altLang="it-IT" sz="3200" i="1" dirty="0" err="1">
                <a:solidFill>
                  <a:srgbClr val="FFFF00"/>
                </a:solidFill>
                <a:latin typeface="Garamond" panose="02020404030301010803" pitchFamily="18" charset="0"/>
              </a:rPr>
              <a:t>Ascesa</a:t>
            </a:r>
            <a:r>
              <a:rPr lang="en-GB" altLang="it-IT" sz="3200" i="1" dirty="0">
                <a:solidFill>
                  <a:srgbClr val="FFFF00"/>
                </a:solidFill>
                <a:latin typeface="Garamond" panose="02020404030301010803" pitchFamily="18" charset="0"/>
              </a:rPr>
              <a:t> </a:t>
            </a:r>
            <a:r>
              <a:rPr lang="en-GB" altLang="it-IT" sz="3200" i="1" dirty="0" err="1">
                <a:solidFill>
                  <a:srgbClr val="FFFF00"/>
                </a:solidFill>
                <a:latin typeface="Garamond" panose="02020404030301010803" pitchFamily="18" charset="0"/>
              </a:rPr>
              <a:t>declino</a:t>
            </a:r>
            <a:r>
              <a:rPr lang="en-GB" altLang="it-IT" sz="3200" i="1" dirty="0">
                <a:solidFill>
                  <a:srgbClr val="FFFF00"/>
                </a:solidFill>
                <a:latin typeface="Garamond" panose="02020404030301010803" pitchFamily="18" charset="0"/>
              </a:rPr>
              <a:t> e </a:t>
            </a:r>
            <a:r>
              <a:rPr lang="en-GB" altLang="it-IT" sz="3200" i="1" dirty="0" err="1">
                <a:solidFill>
                  <a:srgbClr val="FFFF00"/>
                </a:solidFill>
                <a:latin typeface="Garamond" panose="02020404030301010803" pitchFamily="18" charset="0"/>
              </a:rPr>
              <a:t>trasformazione</a:t>
            </a:r>
            <a:r>
              <a:rPr lang="en-GB" altLang="it-IT" sz="3200" i="1" dirty="0">
                <a:solidFill>
                  <a:srgbClr val="FFFF00"/>
                </a:solidFill>
                <a:latin typeface="Garamond" panose="02020404030301010803" pitchFamily="18" charset="0"/>
              </a:rPr>
              <a:t> </a:t>
            </a:r>
          </a:p>
          <a:p>
            <a:pPr algn="ctr">
              <a:spcBef>
                <a:spcPct val="0"/>
              </a:spcBef>
              <a:buClr>
                <a:srgbClr val="FFFFFF"/>
              </a:buClr>
            </a:pPr>
            <a:r>
              <a:rPr lang="en-GB" altLang="it-IT" sz="3200" i="1" dirty="0">
                <a:solidFill>
                  <a:srgbClr val="FFFF00"/>
                </a:solidFill>
                <a:latin typeface="Garamond" panose="02020404030301010803" pitchFamily="18" charset="0"/>
              </a:rPr>
              <a:t>del </a:t>
            </a:r>
            <a:r>
              <a:rPr lang="en-GB" altLang="it-IT" sz="3200" i="1" dirty="0" err="1">
                <a:solidFill>
                  <a:srgbClr val="FFFF00"/>
                </a:solidFill>
                <a:latin typeface="Garamond" panose="02020404030301010803" pitchFamily="18" charset="0"/>
              </a:rPr>
              <a:t>modello</a:t>
            </a:r>
            <a:r>
              <a:rPr lang="en-GB" altLang="it-IT" sz="3200" i="1" dirty="0">
                <a:solidFill>
                  <a:srgbClr val="FFFF00"/>
                </a:solidFill>
                <a:latin typeface="Garamond" panose="02020404030301010803" pitchFamily="18" charset="0"/>
              </a:rPr>
              <a:t> </a:t>
            </a:r>
            <a:r>
              <a:rPr lang="en-GB" altLang="it-IT" sz="3200" i="1" dirty="0" err="1">
                <a:solidFill>
                  <a:srgbClr val="FFFF00"/>
                </a:solidFill>
                <a:latin typeface="Garamond" panose="02020404030301010803" pitchFamily="18" charset="0"/>
              </a:rPr>
              <a:t>federale</a:t>
            </a:r>
            <a:endParaRPr lang="en-GB" altLang="it-IT" sz="3200" i="1" dirty="0">
              <a:solidFill>
                <a:srgbClr val="FFFF00"/>
              </a:solidFill>
              <a:latin typeface="Garamond" panose="02020404030301010803" pitchFamily="18" charset="0"/>
            </a:endParaRP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C57C0EB5-A165-3B48-AF86-C01BCF50912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4EA844F6-5D46-1E44-9CA9-2E65052B0C2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96174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">
            <a:extLst>
              <a:ext uri="{FF2B5EF4-FFF2-40B4-BE49-F238E27FC236}">
                <a16:creationId xmlns:a16="http://schemas.microsoft.com/office/drawing/2014/main" id="{468577AE-B6B0-F341-9586-5B62ECB2410D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333375"/>
            <a:ext cx="8229600" cy="635000"/>
          </a:xfrm>
        </p:spPr>
        <p:txBody>
          <a:bodyPr lIns="0" tIns="0" rIns="0" bIns="0"/>
          <a:lstStyle/>
          <a:p>
            <a:pPr defTabSz="449263" eaLnBrk="1" hangingPunct="1">
              <a:lnSpc>
                <a:spcPct val="101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it-IT" sz="3600" b="1" dirty="0">
                <a:solidFill>
                  <a:srgbClr val="C00000"/>
                </a:solidFill>
                <a:latin typeface="Garamond" panose="02020404030301010803" pitchFamily="18" charset="0"/>
              </a:rPr>
              <a:t>La PA </a:t>
            </a:r>
            <a:r>
              <a:rPr lang="en-GB" altLang="it-IT" sz="3600" b="1" dirty="0" err="1">
                <a:solidFill>
                  <a:srgbClr val="C00000"/>
                </a:solidFill>
                <a:latin typeface="Garamond" panose="02020404030301010803" pitchFamily="18" charset="0"/>
              </a:rPr>
              <a:t>nel</a:t>
            </a:r>
            <a:r>
              <a:rPr lang="en-GB" altLang="it-IT" sz="3600" b="1" dirty="0">
                <a:solidFill>
                  <a:srgbClr val="C00000"/>
                </a:solidFill>
                <a:latin typeface="Garamond" panose="02020404030301010803" pitchFamily="18" charset="0"/>
              </a:rPr>
              <a:t> </a:t>
            </a:r>
            <a:r>
              <a:rPr lang="en-GB" altLang="it-IT" sz="3600" b="1" dirty="0" err="1">
                <a:solidFill>
                  <a:srgbClr val="C00000"/>
                </a:solidFill>
                <a:latin typeface="Garamond" panose="02020404030301010803" pitchFamily="18" charset="0"/>
              </a:rPr>
              <a:t>periodo</a:t>
            </a:r>
            <a:r>
              <a:rPr lang="en-GB" altLang="it-IT" sz="3600" b="1" dirty="0">
                <a:solidFill>
                  <a:srgbClr val="C00000"/>
                </a:solidFill>
                <a:latin typeface="Garamond" panose="02020404030301010803" pitchFamily="18" charset="0"/>
              </a:rPr>
              <a:t> </a:t>
            </a:r>
            <a:r>
              <a:rPr lang="en-GB" altLang="it-IT" sz="3600" b="1" dirty="0" err="1">
                <a:solidFill>
                  <a:srgbClr val="C00000"/>
                </a:solidFill>
                <a:latin typeface="Garamond" panose="02020404030301010803" pitchFamily="18" charset="0"/>
              </a:rPr>
              <a:t>fascista</a:t>
            </a:r>
            <a:endParaRPr lang="en-GB" altLang="it-IT" sz="3600" b="1" dirty="0">
              <a:solidFill>
                <a:srgbClr val="C00000"/>
              </a:solidFill>
              <a:latin typeface="Garamond" panose="02020404030301010803" pitchFamily="18" charset="0"/>
            </a:endParaRPr>
          </a:p>
        </p:txBody>
      </p:sp>
      <p:sp>
        <p:nvSpPr>
          <p:cNvPr id="174083" name="Rectangle 2">
            <a:extLst>
              <a:ext uri="{FF2B5EF4-FFF2-40B4-BE49-F238E27FC236}">
                <a16:creationId xmlns:a16="http://schemas.microsoft.com/office/drawing/2014/main" id="{668F6EF1-7306-9B46-9A26-00C79EA2AEFE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179388" y="1196975"/>
            <a:ext cx="8785225" cy="4673600"/>
          </a:xfrm>
        </p:spPr>
        <p:txBody>
          <a:bodyPr lIns="0" tIns="0" rIns="0" bIns="0"/>
          <a:lstStyle/>
          <a:p>
            <a:pPr marL="334963" indent="-334963" defTabSz="449263" eaLnBrk="1" hangingPunct="1">
              <a:lnSpc>
                <a:spcPct val="102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it-IT" sz="2800" dirty="0" err="1">
                <a:latin typeface="Garamond" panose="02020404030301010803" pitchFamily="18" charset="0"/>
              </a:rPr>
              <a:t>Obiettivi</a:t>
            </a:r>
            <a:r>
              <a:rPr lang="en-GB" altLang="it-IT" sz="2800" dirty="0">
                <a:latin typeface="Garamond" panose="02020404030301010803" pitchFamily="18" charset="0"/>
              </a:rPr>
              <a:t>: </a:t>
            </a:r>
            <a:r>
              <a:rPr lang="en-GB" altLang="it-IT" sz="2800" dirty="0" err="1">
                <a:latin typeface="Garamond" panose="02020404030301010803" pitchFamily="18" charset="0"/>
              </a:rPr>
              <a:t>centralizzare</a:t>
            </a:r>
            <a:r>
              <a:rPr lang="en-GB" altLang="it-IT" sz="2800" dirty="0">
                <a:latin typeface="Garamond" panose="02020404030301010803" pitchFamily="18" charset="0"/>
              </a:rPr>
              <a:t> e </a:t>
            </a:r>
            <a:r>
              <a:rPr lang="en-GB" altLang="it-IT" sz="2800" dirty="0" err="1">
                <a:latin typeface="Garamond" panose="02020404030301010803" pitchFamily="18" charset="0"/>
              </a:rPr>
              <a:t>rafforzare</a:t>
            </a:r>
            <a:r>
              <a:rPr lang="en-GB" altLang="it-IT" sz="2800" dirty="0">
                <a:latin typeface="Garamond" panose="02020404030301010803" pitchFamily="18" charset="0"/>
              </a:rPr>
              <a:t> la PA</a:t>
            </a:r>
          </a:p>
          <a:p>
            <a:pPr marL="334963" indent="-334963" defTabSz="449263" eaLnBrk="1" hangingPunct="1">
              <a:lnSpc>
                <a:spcPct val="102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it-IT" sz="2800" dirty="0">
                <a:latin typeface="Garamond" panose="02020404030301010803" pitchFamily="18" charset="0"/>
              </a:rPr>
              <a:t>Tre parole </a:t>
            </a:r>
            <a:r>
              <a:rPr lang="en-GB" altLang="it-IT" sz="2800" dirty="0" err="1">
                <a:latin typeface="Garamond" panose="02020404030301010803" pitchFamily="18" charset="0"/>
              </a:rPr>
              <a:t>chiave</a:t>
            </a:r>
            <a:r>
              <a:rPr lang="en-GB" altLang="it-IT" sz="2800" dirty="0">
                <a:latin typeface="Garamond" panose="02020404030301010803" pitchFamily="18" charset="0"/>
              </a:rPr>
              <a:t>: </a:t>
            </a:r>
            <a:r>
              <a:rPr lang="en-GB" altLang="it-IT" sz="2800" b="1" dirty="0" err="1">
                <a:latin typeface="Garamond" panose="02020404030301010803" pitchFamily="18" charset="0"/>
              </a:rPr>
              <a:t>dirigismo</a:t>
            </a:r>
            <a:r>
              <a:rPr lang="en-GB" altLang="it-IT" sz="2800" b="1" dirty="0">
                <a:latin typeface="Garamond" panose="02020404030301010803" pitchFamily="18" charset="0"/>
              </a:rPr>
              <a:t>, </a:t>
            </a:r>
            <a:r>
              <a:rPr lang="en-GB" altLang="it-IT" sz="2800" b="1" dirty="0" err="1">
                <a:latin typeface="Garamond" panose="02020404030301010803" pitchFamily="18" charset="0"/>
              </a:rPr>
              <a:t>interventismo</a:t>
            </a:r>
            <a:r>
              <a:rPr lang="en-GB" altLang="it-IT" sz="2800" b="1" dirty="0">
                <a:latin typeface="Garamond" panose="02020404030301010803" pitchFamily="18" charset="0"/>
              </a:rPr>
              <a:t> e </a:t>
            </a:r>
            <a:r>
              <a:rPr lang="en-GB" altLang="it-IT" sz="2800" b="1" dirty="0" err="1">
                <a:latin typeface="Garamond" panose="02020404030301010803" pitchFamily="18" charset="0"/>
              </a:rPr>
              <a:t>assistenzialismo</a:t>
            </a:r>
            <a:endParaRPr lang="en-GB" altLang="it-IT" sz="2800" b="1" dirty="0">
              <a:latin typeface="Garamond" panose="02020404030301010803" pitchFamily="18" charset="0"/>
            </a:endParaRPr>
          </a:p>
          <a:p>
            <a:pPr marL="334963" indent="-334963" defTabSz="449263" eaLnBrk="1" hangingPunct="1">
              <a:lnSpc>
                <a:spcPct val="102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it-IT" sz="2800" dirty="0">
                <a:latin typeface="Garamond" panose="02020404030301010803" pitchFamily="18" charset="0"/>
              </a:rPr>
              <a:t>I </a:t>
            </a:r>
            <a:r>
              <a:rPr lang="en-GB" altLang="it-IT" sz="2800" dirty="0" err="1">
                <a:latin typeface="Garamond" panose="02020404030301010803" pitchFamily="18" charset="0"/>
              </a:rPr>
              <a:t>maggiori</a:t>
            </a:r>
            <a:r>
              <a:rPr lang="en-GB" altLang="it-IT" sz="2800" dirty="0">
                <a:latin typeface="Garamond" panose="02020404030301010803" pitchFamily="18" charset="0"/>
              </a:rPr>
              <a:t> </a:t>
            </a:r>
            <a:r>
              <a:rPr lang="en-GB" altLang="it-IT" sz="2800" dirty="0" err="1">
                <a:latin typeface="Garamond" panose="02020404030301010803" pitchFamily="18" charset="0"/>
              </a:rPr>
              <a:t>programmi</a:t>
            </a:r>
            <a:r>
              <a:rPr lang="en-GB" altLang="it-IT" sz="2800" dirty="0">
                <a:latin typeface="Garamond" panose="02020404030301010803" pitchFamily="18" charset="0"/>
              </a:rPr>
              <a:t>:</a:t>
            </a:r>
          </a:p>
          <a:p>
            <a:pPr marL="735013" lvl="1" indent="-277813" defTabSz="449263" eaLnBrk="1" hangingPunct="1">
              <a:lnSpc>
                <a:spcPct val="102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it-IT" dirty="0" err="1">
                <a:latin typeface="Garamond" panose="02020404030301010803" pitchFamily="18" charset="0"/>
              </a:rPr>
              <a:t>creazione</a:t>
            </a:r>
            <a:r>
              <a:rPr lang="en-GB" altLang="it-IT" dirty="0">
                <a:latin typeface="Garamond" panose="02020404030301010803" pitchFamily="18" charset="0"/>
              </a:rPr>
              <a:t> </a:t>
            </a:r>
            <a:r>
              <a:rPr lang="en-GB" altLang="it-IT" dirty="0" err="1">
                <a:latin typeface="Garamond" panose="02020404030301010803" pitchFamily="18" charset="0"/>
              </a:rPr>
              <a:t>dei</a:t>
            </a:r>
            <a:r>
              <a:rPr lang="en-GB" altLang="it-IT" dirty="0">
                <a:latin typeface="Garamond" panose="02020404030301010803" pitchFamily="18" charset="0"/>
              </a:rPr>
              <a:t> </a:t>
            </a:r>
            <a:r>
              <a:rPr lang="en-GB" altLang="it-IT" dirty="0" err="1">
                <a:latin typeface="Garamond" panose="02020404030301010803" pitchFamily="18" charset="0"/>
              </a:rPr>
              <a:t>provveditorati</a:t>
            </a:r>
            <a:r>
              <a:rPr lang="en-GB" altLang="it-IT" dirty="0">
                <a:latin typeface="Garamond" panose="02020404030301010803" pitchFamily="18" charset="0"/>
              </a:rPr>
              <a:t> e </a:t>
            </a:r>
            <a:r>
              <a:rPr lang="en-GB" altLang="it-IT" dirty="0" err="1">
                <a:latin typeface="Garamond" panose="02020404030301010803" pitchFamily="18" charset="0"/>
              </a:rPr>
              <a:t>standardizzazione</a:t>
            </a:r>
            <a:r>
              <a:rPr lang="en-GB" altLang="it-IT" dirty="0">
                <a:latin typeface="Garamond" panose="02020404030301010803" pitchFamily="18" charset="0"/>
              </a:rPr>
              <a:t> </a:t>
            </a:r>
            <a:r>
              <a:rPr lang="en-GB" altLang="it-IT" dirty="0" err="1">
                <a:latin typeface="Garamond" panose="02020404030301010803" pitchFamily="18" charset="0"/>
              </a:rPr>
              <a:t>dei</a:t>
            </a:r>
            <a:r>
              <a:rPr lang="en-GB" altLang="it-IT" dirty="0">
                <a:latin typeface="Garamond" panose="02020404030301010803" pitchFamily="18" charset="0"/>
              </a:rPr>
              <a:t> </a:t>
            </a:r>
            <a:r>
              <a:rPr lang="en-GB" altLang="it-IT" dirty="0" err="1">
                <a:latin typeface="Garamond" panose="02020404030301010803" pitchFamily="18" charset="0"/>
              </a:rPr>
              <a:t>programmi</a:t>
            </a:r>
            <a:r>
              <a:rPr lang="en-GB" altLang="it-IT" dirty="0">
                <a:latin typeface="Garamond" panose="02020404030301010803" pitchFamily="18" charset="0"/>
              </a:rPr>
              <a:t> </a:t>
            </a:r>
            <a:r>
              <a:rPr lang="en-GB" altLang="it-IT" dirty="0" err="1">
                <a:latin typeface="Garamond" panose="02020404030301010803" pitchFamily="18" charset="0"/>
              </a:rPr>
              <a:t>scolastici</a:t>
            </a:r>
            <a:r>
              <a:rPr lang="en-GB" altLang="it-IT" dirty="0">
                <a:latin typeface="Garamond" panose="02020404030301010803" pitchFamily="18" charset="0"/>
              </a:rPr>
              <a:t> (</a:t>
            </a:r>
            <a:r>
              <a:rPr lang="en-GB" altLang="it-IT" dirty="0" err="1">
                <a:latin typeface="Garamond" panose="02020404030301010803" pitchFamily="18" charset="0"/>
              </a:rPr>
              <a:t>riforma</a:t>
            </a:r>
            <a:r>
              <a:rPr lang="en-GB" altLang="it-IT" dirty="0">
                <a:latin typeface="Garamond" panose="02020404030301010803" pitchFamily="18" charset="0"/>
              </a:rPr>
              <a:t> Gentile)</a:t>
            </a:r>
            <a:r>
              <a:rPr lang="ar-SA" altLang="it-IT" dirty="0">
                <a:latin typeface="Garamond" panose="02020404030301010803" pitchFamily="18" charset="0"/>
              </a:rPr>
              <a:t>‏</a:t>
            </a:r>
            <a:endParaRPr lang="en-GB" altLang="it-IT" dirty="0">
              <a:latin typeface="Garamond" panose="02020404030301010803" pitchFamily="18" charset="0"/>
            </a:endParaRPr>
          </a:p>
          <a:p>
            <a:pPr marL="735013" lvl="1" indent="-277813" defTabSz="449263" eaLnBrk="1" hangingPunct="1">
              <a:lnSpc>
                <a:spcPct val="102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it-IT" dirty="0" err="1">
                <a:latin typeface="Garamond" panose="02020404030301010803" pitchFamily="18" charset="0"/>
              </a:rPr>
              <a:t>creazione</a:t>
            </a:r>
            <a:r>
              <a:rPr lang="en-GB" altLang="it-IT" dirty="0">
                <a:latin typeface="Garamond" panose="02020404030301010803" pitchFamily="18" charset="0"/>
              </a:rPr>
              <a:t> di </a:t>
            </a:r>
            <a:r>
              <a:rPr lang="en-GB" altLang="it-IT" dirty="0" err="1">
                <a:latin typeface="Garamond" panose="02020404030301010803" pitchFamily="18" charset="0"/>
              </a:rPr>
              <a:t>Imi</a:t>
            </a:r>
            <a:r>
              <a:rPr lang="en-GB" altLang="it-IT" dirty="0">
                <a:latin typeface="Garamond" panose="02020404030301010803" pitchFamily="18" charset="0"/>
              </a:rPr>
              <a:t> e </a:t>
            </a:r>
            <a:r>
              <a:rPr lang="en-GB" altLang="it-IT" dirty="0" err="1">
                <a:latin typeface="Garamond" panose="02020404030301010803" pitchFamily="18" charset="0"/>
              </a:rPr>
              <a:t>Iri</a:t>
            </a:r>
            <a:endParaRPr lang="en-GB" altLang="it-IT" dirty="0">
              <a:latin typeface="Garamond" panose="02020404030301010803" pitchFamily="18" charset="0"/>
            </a:endParaRPr>
          </a:p>
          <a:p>
            <a:pPr marL="735013" lvl="1" indent="-277813" defTabSz="449263" eaLnBrk="1" hangingPunct="1">
              <a:lnSpc>
                <a:spcPct val="102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it-IT" dirty="0" err="1">
                <a:latin typeface="Garamond" panose="02020404030301010803" pitchFamily="18" charset="0"/>
              </a:rPr>
              <a:t>introduzione</a:t>
            </a:r>
            <a:r>
              <a:rPr lang="en-GB" altLang="it-IT" dirty="0">
                <a:latin typeface="Garamond" panose="02020404030301010803" pitchFamily="18" charset="0"/>
              </a:rPr>
              <a:t> di un </a:t>
            </a:r>
            <a:r>
              <a:rPr lang="en-GB" altLang="it-IT" dirty="0" err="1">
                <a:latin typeface="Garamond" panose="02020404030301010803" pitchFamily="18" charset="0"/>
              </a:rPr>
              <a:t>sistema</a:t>
            </a:r>
            <a:r>
              <a:rPr lang="en-GB" altLang="it-IT" dirty="0">
                <a:latin typeface="Garamond" panose="02020404030301010803" pitchFamily="18" charset="0"/>
              </a:rPr>
              <a:t> di </a:t>
            </a:r>
            <a:r>
              <a:rPr lang="en-GB" altLang="it-IT" dirty="0" err="1">
                <a:latin typeface="Garamond" panose="02020404030301010803" pitchFamily="18" charset="0"/>
              </a:rPr>
              <a:t>assistenza</a:t>
            </a:r>
            <a:r>
              <a:rPr lang="en-GB" altLang="it-IT" dirty="0">
                <a:latin typeface="Garamond" panose="02020404030301010803" pitchFamily="18" charset="0"/>
              </a:rPr>
              <a:t> e </a:t>
            </a:r>
            <a:r>
              <a:rPr lang="en-GB" altLang="it-IT" dirty="0" err="1">
                <a:latin typeface="Garamond" panose="02020404030301010803" pitchFamily="18" charset="0"/>
              </a:rPr>
              <a:t>previdenza</a:t>
            </a:r>
            <a:r>
              <a:rPr lang="en-GB" altLang="it-IT" dirty="0">
                <a:latin typeface="Garamond" panose="02020404030301010803" pitchFamily="18" charset="0"/>
              </a:rPr>
              <a:t> </a:t>
            </a:r>
            <a:r>
              <a:rPr lang="en-GB" altLang="it-IT" dirty="0" err="1">
                <a:latin typeface="Garamond" panose="02020404030301010803" pitchFamily="18" charset="0"/>
              </a:rPr>
              <a:t>sociale</a:t>
            </a:r>
            <a:endParaRPr lang="en-GB" altLang="it-IT" dirty="0">
              <a:latin typeface="Garamond" panose="02020404030301010803" pitchFamily="18" charset="0"/>
            </a:endParaRPr>
          </a:p>
          <a:p>
            <a:pPr marL="334963" indent="-334963" defTabSz="449263" eaLnBrk="1" hangingPunct="1">
              <a:lnSpc>
                <a:spcPct val="102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it-IT" sz="2800" dirty="0" err="1">
                <a:latin typeface="Garamond" panose="02020404030301010803" pitchFamily="18" charset="0"/>
              </a:rPr>
              <a:t>Alla</a:t>
            </a:r>
            <a:r>
              <a:rPr lang="en-GB" altLang="it-IT" sz="2800" dirty="0">
                <a:latin typeface="Garamond" panose="02020404030301010803" pitchFamily="18" charset="0"/>
              </a:rPr>
              <a:t> fine del </a:t>
            </a:r>
            <a:r>
              <a:rPr lang="en-GB" altLang="it-IT" sz="2800" dirty="0" err="1">
                <a:latin typeface="Garamond" panose="02020404030301010803" pitchFamily="18" charset="0"/>
              </a:rPr>
              <a:t>ventennio</a:t>
            </a:r>
            <a:r>
              <a:rPr lang="en-GB" altLang="it-IT" sz="2800" dirty="0">
                <a:latin typeface="Garamond" panose="02020404030301010803" pitchFamily="18" charset="0"/>
              </a:rPr>
              <a:t> la PA </a:t>
            </a:r>
            <a:r>
              <a:rPr lang="en-GB" altLang="it-IT" sz="2800" dirty="0" err="1">
                <a:latin typeface="Garamond" panose="02020404030301010803" pitchFamily="18" charset="0"/>
              </a:rPr>
              <a:t>contava</a:t>
            </a:r>
            <a:r>
              <a:rPr lang="en-GB" altLang="it-IT" sz="2800" dirty="0">
                <a:latin typeface="Garamond" panose="02020404030301010803" pitchFamily="18" charset="0"/>
              </a:rPr>
              <a:t> </a:t>
            </a:r>
            <a:r>
              <a:rPr lang="en-GB" altLang="it-IT" sz="2800" dirty="0" err="1">
                <a:latin typeface="Garamond" panose="02020404030301010803" pitchFamily="18" charset="0"/>
              </a:rPr>
              <a:t>su</a:t>
            </a:r>
            <a:r>
              <a:rPr lang="en-GB" altLang="it-IT" sz="2800" dirty="0">
                <a:latin typeface="Garamond" panose="02020404030301010803" pitchFamily="18" charset="0"/>
              </a:rPr>
              <a:t> 1.500.000 </a:t>
            </a:r>
            <a:r>
              <a:rPr lang="en-GB" altLang="it-IT" sz="2800" dirty="0" err="1">
                <a:latin typeface="Garamond" panose="02020404030301010803" pitchFamily="18" charset="0"/>
              </a:rPr>
              <a:t>dipendenti</a:t>
            </a:r>
            <a:endParaRPr lang="en-GB" altLang="it-IT" sz="28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715971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74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74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74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74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74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74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740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08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">
            <a:extLst>
              <a:ext uri="{FF2B5EF4-FFF2-40B4-BE49-F238E27FC236}">
                <a16:creationId xmlns:a16="http://schemas.microsoft.com/office/drawing/2014/main" id="{459B69DB-11AE-F147-94D3-88736C3DC111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333375"/>
            <a:ext cx="8228013" cy="898525"/>
          </a:xfrm>
        </p:spPr>
        <p:txBody>
          <a:bodyPr lIns="0" tIns="0" rIns="0" bIns="0"/>
          <a:lstStyle/>
          <a:p>
            <a:pPr defTabSz="449263" eaLnBrk="1" hangingPunct="1">
              <a:lnSpc>
                <a:spcPct val="102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it-IT" sz="4000" b="1" dirty="0">
                <a:solidFill>
                  <a:srgbClr val="C00000"/>
                </a:solidFill>
                <a:latin typeface="Garamond" panose="02020404030301010803" pitchFamily="18" charset="0"/>
              </a:rPr>
              <a:t>La PA </a:t>
            </a:r>
            <a:r>
              <a:rPr lang="en-GB" altLang="it-IT" sz="4000" b="1" dirty="0" err="1">
                <a:solidFill>
                  <a:srgbClr val="C00000"/>
                </a:solidFill>
                <a:latin typeface="Garamond" panose="02020404030301010803" pitchFamily="18" charset="0"/>
              </a:rPr>
              <a:t>Italiana</a:t>
            </a:r>
            <a:r>
              <a:rPr lang="en-GB" altLang="it-IT" sz="4000" b="1" dirty="0">
                <a:solidFill>
                  <a:srgbClr val="C00000"/>
                </a:solidFill>
                <a:latin typeface="Garamond" panose="02020404030301010803" pitchFamily="18" charset="0"/>
              </a:rPr>
              <a:t> </a:t>
            </a:r>
            <a:r>
              <a:rPr lang="en-GB" altLang="it-IT" sz="4000" b="1" dirty="0" err="1">
                <a:solidFill>
                  <a:srgbClr val="C00000"/>
                </a:solidFill>
                <a:latin typeface="Garamond" panose="02020404030301010803" pitchFamily="18" charset="0"/>
              </a:rPr>
              <a:t>dopo</a:t>
            </a:r>
            <a:r>
              <a:rPr lang="en-GB" altLang="it-IT" sz="4000" b="1" dirty="0">
                <a:solidFill>
                  <a:srgbClr val="C00000"/>
                </a:solidFill>
                <a:latin typeface="Garamond" panose="02020404030301010803" pitchFamily="18" charset="0"/>
              </a:rPr>
              <a:t> </a:t>
            </a:r>
            <a:r>
              <a:rPr lang="en-GB" altLang="it-IT" sz="4000" b="1" dirty="0" err="1">
                <a:solidFill>
                  <a:srgbClr val="C00000"/>
                </a:solidFill>
                <a:latin typeface="Garamond" panose="02020404030301010803" pitchFamily="18" charset="0"/>
              </a:rPr>
              <a:t>il</a:t>
            </a:r>
            <a:r>
              <a:rPr lang="en-GB" altLang="it-IT" sz="4000" b="1" dirty="0">
                <a:solidFill>
                  <a:srgbClr val="C00000"/>
                </a:solidFill>
                <a:latin typeface="Garamond" panose="02020404030301010803" pitchFamily="18" charset="0"/>
              </a:rPr>
              <a:t> 1945</a:t>
            </a:r>
          </a:p>
        </p:txBody>
      </p:sp>
      <p:sp>
        <p:nvSpPr>
          <p:cNvPr id="176131" name="Rectangle 2">
            <a:extLst>
              <a:ext uri="{FF2B5EF4-FFF2-40B4-BE49-F238E27FC236}">
                <a16:creationId xmlns:a16="http://schemas.microsoft.com/office/drawing/2014/main" id="{2CB153AF-A476-0048-8C1A-D02A4EFAAEAD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28775"/>
            <a:ext cx="8472488" cy="4237038"/>
          </a:xfrm>
        </p:spPr>
        <p:txBody>
          <a:bodyPr lIns="0" tIns="0" rIns="0" bIns="0"/>
          <a:lstStyle/>
          <a:p>
            <a:pPr marL="334963" indent="-334963" defTabSz="449263" eaLnBrk="1" hangingPunct="1">
              <a:lnSpc>
                <a:spcPct val="102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it-IT" sz="2800" dirty="0" err="1">
                <a:latin typeface="Garamond" panose="02020404030301010803" pitchFamily="18" charset="0"/>
              </a:rPr>
              <a:t>Crescita</a:t>
            </a:r>
            <a:r>
              <a:rPr lang="en-GB" altLang="it-IT" sz="2800" dirty="0">
                <a:latin typeface="Garamond" panose="02020404030301010803" pitchFamily="18" charset="0"/>
              </a:rPr>
              <a:t> </a:t>
            </a:r>
            <a:r>
              <a:rPr lang="en-GB" altLang="it-IT" sz="2800" dirty="0" err="1">
                <a:latin typeface="Garamond" panose="02020404030301010803" pitchFamily="18" charset="0"/>
              </a:rPr>
              <a:t>dei</a:t>
            </a:r>
            <a:r>
              <a:rPr lang="en-GB" altLang="it-IT" sz="2800" dirty="0">
                <a:latin typeface="Garamond" panose="02020404030301010803" pitchFamily="18" charset="0"/>
              </a:rPr>
              <a:t> </a:t>
            </a:r>
            <a:r>
              <a:rPr lang="en-GB" altLang="it-IT" sz="2800" dirty="0" err="1">
                <a:latin typeface="Garamond" panose="02020404030301010803" pitchFamily="18" charset="0"/>
              </a:rPr>
              <a:t>ministeri</a:t>
            </a:r>
            <a:r>
              <a:rPr lang="en-GB" altLang="it-IT" sz="2800" dirty="0">
                <a:latin typeface="Garamond" panose="02020404030301010803" pitchFamily="18" charset="0"/>
              </a:rPr>
              <a:t> (19 </a:t>
            </a:r>
            <a:r>
              <a:rPr lang="en-GB" altLang="it-IT" sz="2800" dirty="0" err="1">
                <a:latin typeface="Garamond" panose="02020404030301010803" pitchFamily="18" charset="0"/>
              </a:rPr>
              <a:t>alla</a:t>
            </a:r>
            <a:r>
              <a:rPr lang="en-GB" altLang="it-IT" sz="2800" dirty="0">
                <a:latin typeface="Garamond" panose="02020404030301010803" pitchFamily="18" charset="0"/>
              </a:rPr>
              <a:t> </a:t>
            </a:r>
            <a:r>
              <a:rPr lang="en-GB" altLang="it-IT" sz="2800" dirty="0" err="1">
                <a:latin typeface="Garamond" panose="02020404030301010803" pitchFamily="18" charset="0"/>
              </a:rPr>
              <a:t>metà</a:t>
            </a:r>
            <a:r>
              <a:rPr lang="en-GB" altLang="it-IT" sz="2800" dirty="0">
                <a:latin typeface="Garamond" panose="02020404030301010803" pitchFamily="18" charset="0"/>
              </a:rPr>
              <a:t> </a:t>
            </a:r>
            <a:r>
              <a:rPr lang="en-GB" altLang="it-IT" sz="2800" dirty="0" err="1">
                <a:latin typeface="Garamond" panose="02020404030301010803" pitchFamily="18" charset="0"/>
              </a:rPr>
              <a:t>degli</a:t>
            </a:r>
            <a:r>
              <a:rPr lang="en-GB" altLang="it-IT" sz="2800" dirty="0">
                <a:latin typeface="Garamond" panose="02020404030301010803" pitchFamily="18" charset="0"/>
              </a:rPr>
              <a:t> </a:t>
            </a:r>
            <a:r>
              <a:rPr lang="en-GB" altLang="it-IT" sz="2800" dirty="0" err="1">
                <a:latin typeface="Garamond" panose="02020404030301010803" pitchFamily="18" charset="0"/>
              </a:rPr>
              <a:t>anni</a:t>
            </a:r>
            <a:r>
              <a:rPr lang="en-GB" altLang="it-IT" sz="2800" dirty="0">
                <a:latin typeface="Garamond" panose="02020404030301010803" pitchFamily="18" charset="0"/>
              </a:rPr>
              <a:t> '50)</a:t>
            </a:r>
            <a:r>
              <a:rPr lang="ar-SA" altLang="it-IT" sz="2800" dirty="0">
                <a:latin typeface="Garamond" panose="02020404030301010803" pitchFamily="18" charset="0"/>
              </a:rPr>
              <a:t>‏</a:t>
            </a:r>
            <a:endParaRPr lang="en-GB" altLang="it-IT" sz="2800" dirty="0">
              <a:latin typeface="Garamond" panose="02020404030301010803" pitchFamily="18" charset="0"/>
            </a:endParaRPr>
          </a:p>
          <a:p>
            <a:pPr marL="334963" indent="-334963" defTabSz="449263" eaLnBrk="1" hangingPunct="1">
              <a:lnSpc>
                <a:spcPct val="102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it-IT" sz="2800" dirty="0" err="1">
                <a:latin typeface="Garamond" panose="02020404030301010803" pitchFamily="18" charset="0"/>
              </a:rPr>
              <a:t>Espansione</a:t>
            </a:r>
            <a:r>
              <a:rPr lang="en-GB" altLang="it-IT" sz="2800" dirty="0">
                <a:latin typeface="Garamond" panose="02020404030301010803" pitchFamily="18" charset="0"/>
              </a:rPr>
              <a:t> </a:t>
            </a:r>
            <a:r>
              <a:rPr lang="en-GB" altLang="it-IT" sz="2800" dirty="0" err="1">
                <a:latin typeface="Garamond" panose="02020404030301010803" pitchFamily="18" charset="0"/>
              </a:rPr>
              <a:t>delle</a:t>
            </a:r>
            <a:r>
              <a:rPr lang="en-GB" altLang="it-IT" sz="2800" dirty="0">
                <a:latin typeface="Garamond" panose="02020404030301010803" pitchFamily="18" charset="0"/>
              </a:rPr>
              <a:t> </a:t>
            </a:r>
            <a:r>
              <a:rPr lang="en-GB" altLang="it-IT" sz="2800" dirty="0" err="1">
                <a:latin typeface="Garamond" panose="02020404030301010803" pitchFamily="18" charset="0"/>
              </a:rPr>
              <a:t>partecipazioni</a:t>
            </a:r>
            <a:r>
              <a:rPr lang="en-GB" altLang="it-IT" sz="2800" dirty="0">
                <a:latin typeface="Garamond" panose="02020404030301010803" pitchFamily="18" charset="0"/>
              </a:rPr>
              <a:t> </a:t>
            </a:r>
            <a:r>
              <a:rPr lang="en-GB" altLang="it-IT" sz="2800" dirty="0" err="1">
                <a:latin typeface="Garamond" panose="02020404030301010803" pitchFamily="18" charset="0"/>
              </a:rPr>
              <a:t>statali</a:t>
            </a:r>
            <a:r>
              <a:rPr lang="en-GB" altLang="it-IT" sz="2800" dirty="0">
                <a:latin typeface="Garamond" panose="02020404030301010803" pitchFamily="18" charset="0"/>
              </a:rPr>
              <a:t> e </a:t>
            </a:r>
            <a:r>
              <a:rPr lang="en-GB" altLang="it-IT" sz="2800" dirty="0" err="1">
                <a:latin typeface="Garamond" panose="02020404030301010803" pitchFamily="18" charset="0"/>
              </a:rPr>
              <a:t>dell'intervento</a:t>
            </a:r>
            <a:r>
              <a:rPr lang="en-GB" altLang="it-IT" sz="2800" dirty="0">
                <a:latin typeface="Garamond" panose="02020404030301010803" pitchFamily="18" charset="0"/>
              </a:rPr>
              <a:t> </a:t>
            </a:r>
            <a:r>
              <a:rPr lang="en-GB" altLang="it-IT" sz="2800" dirty="0" err="1">
                <a:latin typeface="Garamond" panose="02020404030301010803" pitchFamily="18" charset="0"/>
              </a:rPr>
              <a:t>pubblico</a:t>
            </a:r>
            <a:r>
              <a:rPr lang="en-GB" altLang="it-IT" sz="2800" dirty="0">
                <a:latin typeface="Garamond" panose="02020404030301010803" pitchFamily="18" charset="0"/>
              </a:rPr>
              <a:t> </a:t>
            </a:r>
            <a:r>
              <a:rPr lang="en-GB" altLang="it-IT" sz="2800" dirty="0" err="1">
                <a:latin typeface="Garamond" panose="02020404030301010803" pitchFamily="18" charset="0"/>
              </a:rPr>
              <a:t>nell'economia</a:t>
            </a:r>
            <a:r>
              <a:rPr lang="en-GB" altLang="it-IT" sz="2800" dirty="0">
                <a:latin typeface="Garamond" panose="02020404030301010803" pitchFamily="18" charset="0"/>
              </a:rPr>
              <a:t> </a:t>
            </a:r>
          </a:p>
          <a:p>
            <a:pPr marL="735013" lvl="1" indent="-277813" defTabSz="449263" eaLnBrk="1" hangingPunct="1">
              <a:lnSpc>
                <a:spcPct val="102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it-IT" dirty="0">
                <a:latin typeface="Garamond" panose="02020404030301010803" pitchFamily="18" charset="0"/>
              </a:rPr>
              <a:t>Eni, Ina-Casa, </a:t>
            </a:r>
            <a:r>
              <a:rPr lang="en-GB" altLang="it-IT" dirty="0" err="1">
                <a:latin typeface="Garamond" panose="02020404030301010803" pitchFamily="18" charset="0"/>
              </a:rPr>
              <a:t>Cassa</a:t>
            </a:r>
            <a:r>
              <a:rPr lang="en-GB" altLang="it-IT" dirty="0">
                <a:latin typeface="Garamond" panose="02020404030301010803" pitchFamily="18" charset="0"/>
              </a:rPr>
              <a:t> per </a:t>
            </a:r>
            <a:r>
              <a:rPr lang="en-GB" altLang="it-IT" dirty="0" err="1">
                <a:latin typeface="Garamond" panose="02020404030301010803" pitchFamily="18" charset="0"/>
              </a:rPr>
              <a:t>il</a:t>
            </a:r>
            <a:r>
              <a:rPr lang="en-GB" altLang="it-IT" dirty="0">
                <a:latin typeface="Garamond" panose="02020404030301010803" pitchFamily="18" charset="0"/>
              </a:rPr>
              <a:t> </a:t>
            </a:r>
            <a:r>
              <a:rPr lang="en-GB" altLang="it-IT" dirty="0" err="1">
                <a:latin typeface="Garamond" panose="02020404030301010803" pitchFamily="18" charset="0"/>
              </a:rPr>
              <a:t>mezzogiorno</a:t>
            </a:r>
            <a:r>
              <a:rPr lang="en-GB" altLang="it-IT" dirty="0">
                <a:latin typeface="Garamond" panose="02020404030301010803" pitchFamily="18" charset="0"/>
              </a:rPr>
              <a:t>, </a:t>
            </a:r>
            <a:r>
              <a:rPr lang="en-GB" altLang="it-IT" dirty="0" err="1">
                <a:latin typeface="Garamond" panose="02020404030301010803" pitchFamily="18" charset="0"/>
              </a:rPr>
              <a:t>Monopoli</a:t>
            </a:r>
            <a:r>
              <a:rPr lang="en-GB" altLang="it-IT" dirty="0">
                <a:latin typeface="Garamond" panose="02020404030301010803" pitchFamily="18" charset="0"/>
              </a:rPr>
              <a:t> di </a:t>
            </a:r>
            <a:r>
              <a:rPr lang="en-GB" altLang="it-IT" dirty="0" err="1">
                <a:latin typeface="Garamond" panose="02020404030301010803" pitchFamily="18" charset="0"/>
              </a:rPr>
              <a:t>Stato</a:t>
            </a:r>
            <a:r>
              <a:rPr lang="en-GB" altLang="it-IT" dirty="0">
                <a:latin typeface="Garamond" panose="02020404030301010803" pitchFamily="18" charset="0"/>
              </a:rPr>
              <a:t>, Poste, Anas, FS</a:t>
            </a:r>
          </a:p>
          <a:p>
            <a:pPr marL="735013" lvl="1" indent="-277813" defTabSz="449263" eaLnBrk="1" hangingPunct="1">
              <a:lnSpc>
                <a:spcPct val="102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it-IT" dirty="0">
                <a:latin typeface="Garamond" panose="02020404030301010803" pitchFamily="18" charset="0"/>
              </a:rPr>
              <a:t>A </a:t>
            </a:r>
            <a:r>
              <a:rPr lang="en-GB" altLang="it-IT" dirty="0" err="1">
                <a:latin typeface="Garamond" panose="02020404030301010803" pitchFamily="18" charset="0"/>
              </a:rPr>
              <a:t>metà</a:t>
            </a:r>
            <a:r>
              <a:rPr lang="en-GB" altLang="it-IT" dirty="0">
                <a:latin typeface="Garamond" panose="02020404030301010803" pitchFamily="18" charset="0"/>
              </a:rPr>
              <a:t> </a:t>
            </a:r>
            <a:r>
              <a:rPr lang="en-GB" altLang="it-IT" dirty="0" err="1">
                <a:latin typeface="Garamond" panose="02020404030301010803" pitchFamily="18" charset="0"/>
              </a:rPr>
              <a:t>degli</a:t>
            </a:r>
            <a:r>
              <a:rPr lang="en-GB" altLang="it-IT" dirty="0">
                <a:latin typeface="Garamond" panose="02020404030301010803" pitchFamily="18" charset="0"/>
              </a:rPr>
              <a:t> </a:t>
            </a:r>
            <a:r>
              <a:rPr lang="en-GB" altLang="it-IT" dirty="0" err="1">
                <a:latin typeface="Garamond" panose="02020404030301010803" pitchFamily="18" charset="0"/>
              </a:rPr>
              <a:t>anni</a:t>
            </a:r>
            <a:r>
              <a:rPr lang="en-GB" altLang="it-IT" dirty="0">
                <a:latin typeface="Garamond" panose="02020404030301010803" pitchFamily="18" charset="0"/>
              </a:rPr>
              <a:t> '70 le </a:t>
            </a:r>
            <a:r>
              <a:rPr lang="en-GB" altLang="it-IT" dirty="0" err="1">
                <a:latin typeface="Garamond" panose="02020404030301010803" pitchFamily="18" charset="0"/>
              </a:rPr>
              <a:t>aziende</a:t>
            </a:r>
            <a:r>
              <a:rPr lang="en-GB" altLang="it-IT" dirty="0">
                <a:latin typeface="Garamond" panose="02020404030301010803" pitchFamily="18" charset="0"/>
              </a:rPr>
              <a:t> </a:t>
            </a:r>
            <a:r>
              <a:rPr lang="en-GB" altLang="it-IT" dirty="0" err="1">
                <a:latin typeface="Garamond" panose="02020404030301010803" pitchFamily="18" charset="0"/>
              </a:rPr>
              <a:t>pubbliche</a:t>
            </a:r>
            <a:r>
              <a:rPr lang="en-GB" altLang="it-IT" dirty="0">
                <a:latin typeface="Garamond" panose="02020404030301010803" pitchFamily="18" charset="0"/>
              </a:rPr>
              <a:t> </a:t>
            </a:r>
            <a:r>
              <a:rPr lang="en-GB" altLang="it-IT" dirty="0" err="1">
                <a:latin typeface="Garamond" panose="02020404030301010803" pitchFamily="18" charset="0"/>
              </a:rPr>
              <a:t>davano</a:t>
            </a:r>
            <a:r>
              <a:rPr lang="en-GB" altLang="it-IT" dirty="0">
                <a:latin typeface="Garamond" panose="02020404030301010803" pitchFamily="18" charset="0"/>
              </a:rPr>
              <a:t> </a:t>
            </a:r>
            <a:r>
              <a:rPr lang="en-GB" altLang="it-IT" dirty="0" err="1">
                <a:latin typeface="Garamond" panose="02020404030301010803" pitchFamily="18" charset="0"/>
              </a:rPr>
              <a:t>lavoro</a:t>
            </a:r>
            <a:r>
              <a:rPr lang="en-GB" altLang="it-IT" dirty="0">
                <a:latin typeface="Garamond" panose="02020404030301010803" pitchFamily="18" charset="0"/>
              </a:rPr>
              <a:t> a 700.000 </a:t>
            </a:r>
            <a:r>
              <a:rPr lang="en-GB" altLang="it-IT" dirty="0" err="1">
                <a:latin typeface="Garamond" panose="02020404030301010803" pitchFamily="18" charset="0"/>
              </a:rPr>
              <a:t>persone</a:t>
            </a:r>
            <a:endParaRPr lang="en-GB" altLang="it-IT" dirty="0">
              <a:latin typeface="Garamond" panose="02020404030301010803" pitchFamily="18" charset="0"/>
            </a:endParaRPr>
          </a:p>
          <a:p>
            <a:pPr marL="334963" indent="-334963" defTabSz="449263" eaLnBrk="1" hangingPunct="1">
              <a:lnSpc>
                <a:spcPct val="102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it-IT" sz="2800" dirty="0" err="1">
                <a:latin typeface="Garamond" panose="02020404030301010803" pitchFamily="18" charset="0"/>
              </a:rPr>
              <a:t>Negli</a:t>
            </a:r>
            <a:r>
              <a:rPr lang="en-GB" altLang="it-IT" sz="2800" dirty="0">
                <a:latin typeface="Garamond" panose="02020404030301010803" pitchFamily="18" charset="0"/>
              </a:rPr>
              <a:t> </a:t>
            </a:r>
            <a:r>
              <a:rPr lang="en-GB" altLang="it-IT" sz="2800" dirty="0" err="1">
                <a:latin typeface="Garamond" panose="02020404030301010803" pitchFamily="18" charset="0"/>
              </a:rPr>
              <a:t>anni</a:t>
            </a:r>
            <a:r>
              <a:rPr lang="en-GB" altLang="it-IT" sz="2800" dirty="0">
                <a:latin typeface="Garamond" panose="02020404030301010803" pitchFamily="18" charset="0"/>
              </a:rPr>
              <a:t> '80 </a:t>
            </a:r>
            <a:r>
              <a:rPr lang="en-GB" altLang="it-IT" sz="2800" dirty="0" err="1">
                <a:latin typeface="Garamond" panose="02020404030301010803" pitchFamily="18" charset="0"/>
              </a:rPr>
              <a:t>i</a:t>
            </a:r>
            <a:r>
              <a:rPr lang="en-GB" altLang="it-IT" sz="2800" dirty="0">
                <a:latin typeface="Garamond" panose="02020404030301010803" pitchFamily="18" charset="0"/>
              </a:rPr>
              <a:t> </a:t>
            </a:r>
            <a:r>
              <a:rPr lang="en-GB" altLang="it-IT" sz="2800" dirty="0" err="1">
                <a:latin typeface="Garamond" panose="02020404030301010803" pitchFamily="18" charset="0"/>
              </a:rPr>
              <a:t>dipendenti</a:t>
            </a:r>
            <a:r>
              <a:rPr lang="en-GB" altLang="it-IT" sz="2800" dirty="0">
                <a:latin typeface="Garamond" panose="02020404030301010803" pitchFamily="18" charset="0"/>
              </a:rPr>
              <a:t> “</a:t>
            </a:r>
            <a:r>
              <a:rPr lang="en-GB" altLang="it-IT" sz="2800" dirty="0" err="1">
                <a:latin typeface="Garamond" panose="02020404030301010803" pitchFamily="18" charset="0"/>
              </a:rPr>
              <a:t>ministeriali</a:t>
            </a:r>
            <a:r>
              <a:rPr lang="en-GB" altLang="it-IT" sz="2800" dirty="0">
                <a:latin typeface="Garamond" panose="02020404030301010803" pitchFamily="18" charset="0"/>
              </a:rPr>
              <a:t>” </a:t>
            </a:r>
            <a:r>
              <a:rPr lang="en-GB" altLang="it-IT" sz="2800" dirty="0" err="1">
                <a:latin typeface="Garamond" panose="02020404030301010803" pitchFamily="18" charset="0"/>
              </a:rPr>
              <a:t>superavano</a:t>
            </a:r>
            <a:r>
              <a:rPr lang="en-GB" altLang="it-IT" sz="2800" dirty="0">
                <a:latin typeface="Garamond" panose="02020404030301010803" pitchFamily="18" charset="0"/>
              </a:rPr>
              <a:t> </a:t>
            </a:r>
            <a:r>
              <a:rPr lang="en-GB" altLang="it-IT" sz="2800" dirty="0" err="1">
                <a:latin typeface="Garamond" panose="02020404030301010803" pitchFamily="18" charset="0"/>
              </a:rPr>
              <a:t>i</a:t>
            </a:r>
            <a:r>
              <a:rPr lang="en-GB" altLang="it-IT" sz="2800" dirty="0">
                <a:latin typeface="Garamond" panose="02020404030301010803" pitchFamily="18" charset="0"/>
              </a:rPr>
              <a:t> 2.000.000 </a:t>
            </a:r>
          </a:p>
        </p:txBody>
      </p:sp>
    </p:spTree>
    <p:extLst>
      <p:ext uri="{BB962C8B-B14F-4D97-AF65-F5344CB8AC3E}">
        <p14:creationId xmlns:p14="http://schemas.microsoft.com/office/powerpoint/2010/main" val="186102234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76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76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76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76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76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6131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">
            <a:extLst>
              <a:ext uri="{FF2B5EF4-FFF2-40B4-BE49-F238E27FC236}">
                <a16:creationId xmlns:a16="http://schemas.microsoft.com/office/drawing/2014/main" id="{28D35E26-4F93-BC46-89F7-2FAC8C0B57D2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0" y="333375"/>
            <a:ext cx="9144000" cy="898525"/>
          </a:xfrm>
        </p:spPr>
        <p:txBody>
          <a:bodyPr lIns="0" tIns="0" rIns="0" bIns="0"/>
          <a:lstStyle/>
          <a:p>
            <a:pPr defTabSz="449263" eaLnBrk="1" hangingPunct="1">
              <a:lnSpc>
                <a:spcPct val="102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it-IT" sz="3000" b="1" dirty="0" err="1">
                <a:solidFill>
                  <a:srgbClr val="C00000"/>
                </a:solidFill>
                <a:latin typeface="Garamond" panose="02020404030301010803" pitchFamily="18" charset="0"/>
              </a:rPr>
              <a:t>Caratteristiche</a:t>
            </a:r>
            <a:r>
              <a:rPr lang="en-GB" altLang="it-IT" sz="3000" b="1" dirty="0">
                <a:solidFill>
                  <a:srgbClr val="C00000"/>
                </a:solidFill>
                <a:latin typeface="Garamond" panose="02020404030301010803" pitchFamily="18" charset="0"/>
              </a:rPr>
              <a:t> del </a:t>
            </a:r>
            <a:r>
              <a:rPr lang="en-GB" altLang="it-IT" sz="3000" b="1" dirty="0" err="1">
                <a:solidFill>
                  <a:srgbClr val="C00000"/>
                </a:solidFill>
                <a:latin typeface="Garamond" panose="02020404030301010803" pitchFamily="18" charset="0"/>
              </a:rPr>
              <a:t>sistema</a:t>
            </a:r>
            <a:r>
              <a:rPr lang="en-GB" altLang="it-IT" sz="3000" b="1" dirty="0">
                <a:solidFill>
                  <a:srgbClr val="C00000"/>
                </a:solidFill>
                <a:latin typeface="Garamond" panose="02020404030301010803" pitchFamily="18" charset="0"/>
              </a:rPr>
              <a:t> </a:t>
            </a:r>
            <a:r>
              <a:rPr lang="en-GB" altLang="it-IT" sz="3000" b="1" dirty="0" err="1">
                <a:solidFill>
                  <a:srgbClr val="C00000"/>
                </a:solidFill>
                <a:latin typeface="Garamond" panose="02020404030301010803" pitchFamily="18" charset="0"/>
              </a:rPr>
              <a:t>amministrativo</a:t>
            </a:r>
            <a:r>
              <a:rPr lang="en-GB" altLang="it-IT" sz="3000" b="1" dirty="0">
                <a:solidFill>
                  <a:srgbClr val="C00000"/>
                </a:solidFill>
                <a:latin typeface="Garamond" panose="02020404030301010803" pitchFamily="18" charset="0"/>
              </a:rPr>
              <a:t> </a:t>
            </a:r>
            <a:r>
              <a:rPr lang="en-GB" altLang="it-IT" sz="3000" b="1" dirty="0" err="1">
                <a:solidFill>
                  <a:srgbClr val="C00000"/>
                </a:solidFill>
                <a:latin typeface="Garamond" panose="02020404030301010803" pitchFamily="18" charset="0"/>
              </a:rPr>
              <a:t>italiano</a:t>
            </a:r>
            <a:endParaRPr lang="en-GB" altLang="it-IT" sz="3000" b="1" dirty="0">
              <a:solidFill>
                <a:srgbClr val="C00000"/>
              </a:solidFill>
              <a:latin typeface="Garamond" panose="02020404030301010803" pitchFamily="18" charset="0"/>
            </a:endParaRPr>
          </a:p>
        </p:txBody>
      </p:sp>
      <p:sp>
        <p:nvSpPr>
          <p:cNvPr id="178179" name="Rectangle 2">
            <a:extLst>
              <a:ext uri="{FF2B5EF4-FFF2-40B4-BE49-F238E27FC236}">
                <a16:creationId xmlns:a16="http://schemas.microsoft.com/office/drawing/2014/main" id="{3DF70214-AB2C-C84E-AB4C-F010219B65E4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251520" y="1231900"/>
            <a:ext cx="8578155" cy="4505325"/>
          </a:xfrm>
        </p:spPr>
        <p:txBody>
          <a:bodyPr lIns="0" tIns="0" rIns="0" bIns="0"/>
          <a:lstStyle/>
          <a:p>
            <a:pPr marL="334963" indent="-334963" algn="just" defTabSz="449263" eaLnBrk="1" hangingPunct="1">
              <a:lnSpc>
                <a:spcPct val="102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it-IT" dirty="0">
                <a:latin typeface="Garamond" panose="02020404030301010803" pitchFamily="18" charset="0"/>
              </a:rPr>
              <a:t>La </a:t>
            </a:r>
            <a:r>
              <a:rPr lang="en-GB" altLang="it-IT" dirty="0" err="1">
                <a:latin typeface="Garamond" panose="02020404030301010803" pitchFamily="18" charset="0"/>
              </a:rPr>
              <a:t>grande</a:t>
            </a:r>
            <a:r>
              <a:rPr lang="en-GB" altLang="it-IT" dirty="0">
                <a:latin typeface="Garamond" panose="02020404030301010803" pitchFamily="18" charset="0"/>
              </a:rPr>
              <a:t> </a:t>
            </a:r>
            <a:r>
              <a:rPr lang="en-GB" altLang="it-IT" dirty="0" err="1">
                <a:latin typeface="Garamond" panose="02020404030301010803" pitchFamily="18" charset="0"/>
              </a:rPr>
              <a:t>crescita</a:t>
            </a:r>
            <a:r>
              <a:rPr lang="en-GB" altLang="it-IT" dirty="0">
                <a:latin typeface="Garamond" panose="02020404030301010803" pitchFamily="18" charset="0"/>
              </a:rPr>
              <a:t> </a:t>
            </a:r>
            <a:r>
              <a:rPr lang="en-GB" altLang="it-IT" dirty="0" err="1">
                <a:latin typeface="Garamond" panose="02020404030301010803" pitchFamily="18" charset="0"/>
              </a:rPr>
              <a:t>dei</a:t>
            </a:r>
            <a:r>
              <a:rPr lang="en-GB" altLang="it-IT" dirty="0">
                <a:latin typeface="Garamond" panose="02020404030301010803" pitchFamily="18" charset="0"/>
              </a:rPr>
              <a:t> </a:t>
            </a:r>
            <a:r>
              <a:rPr lang="en-GB" altLang="it-IT" dirty="0" err="1">
                <a:latin typeface="Garamond" panose="02020404030301010803" pitchFamily="18" charset="0"/>
              </a:rPr>
              <a:t>dipendenti</a:t>
            </a:r>
            <a:r>
              <a:rPr lang="en-GB" altLang="it-IT" dirty="0">
                <a:latin typeface="Garamond" panose="02020404030301010803" pitchFamily="18" charset="0"/>
              </a:rPr>
              <a:t> </a:t>
            </a:r>
            <a:r>
              <a:rPr lang="en-GB" altLang="it-IT" dirty="0" err="1">
                <a:latin typeface="Garamond" panose="02020404030301010803" pitchFamily="18" charset="0"/>
              </a:rPr>
              <a:t>si</a:t>
            </a:r>
            <a:r>
              <a:rPr lang="en-GB" altLang="it-IT" dirty="0">
                <a:latin typeface="Garamond" panose="02020404030301010803" pitchFamily="18" charset="0"/>
              </a:rPr>
              <a:t> </a:t>
            </a:r>
            <a:r>
              <a:rPr lang="en-GB" altLang="it-IT" dirty="0" err="1">
                <a:latin typeface="Garamond" panose="02020404030301010803" pitchFamily="18" charset="0"/>
              </a:rPr>
              <a:t>è</a:t>
            </a:r>
            <a:r>
              <a:rPr lang="en-GB" altLang="it-IT" dirty="0">
                <a:latin typeface="Garamond" panose="02020404030301010803" pitchFamily="18" charset="0"/>
              </a:rPr>
              <a:t> </a:t>
            </a:r>
            <a:r>
              <a:rPr lang="en-GB" altLang="it-IT" dirty="0" err="1">
                <a:latin typeface="Garamond" panose="02020404030301010803" pitchFamily="18" charset="0"/>
              </a:rPr>
              <a:t>verificata</a:t>
            </a:r>
            <a:r>
              <a:rPr lang="en-GB" altLang="it-IT" dirty="0">
                <a:latin typeface="Garamond" panose="02020404030301010803" pitchFamily="18" charset="0"/>
              </a:rPr>
              <a:t> </a:t>
            </a:r>
            <a:r>
              <a:rPr lang="en-GB" altLang="it-IT" dirty="0" err="1">
                <a:latin typeface="Garamond" panose="02020404030301010803" pitchFamily="18" charset="0"/>
              </a:rPr>
              <a:t>anche</a:t>
            </a:r>
            <a:r>
              <a:rPr lang="en-GB" altLang="it-IT" dirty="0">
                <a:latin typeface="Garamond" panose="02020404030301010803" pitchFamily="18" charset="0"/>
              </a:rPr>
              <a:t> in </a:t>
            </a:r>
            <a:r>
              <a:rPr lang="en-GB" altLang="it-IT" dirty="0" err="1">
                <a:latin typeface="Garamond" panose="02020404030301010803" pitchFamily="18" charset="0"/>
              </a:rPr>
              <a:t>altre</a:t>
            </a:r>
            <a:r>
              <a:rPr lang="en-GB" altLang="it-IT" dirty="0">
                <a:latin typeface="Garamond" panose="02020404030301010803" pitchFamily="18" charset="0"/>
              </a:rPr>
              <a:t> </a:t>
            </a:r>
            <a:r>
              <a:rPr lang="en-GB" altLang="it-IT" dirty="0" err="1">
                <a:latin typeface="Garamond" panose="02020404030301010803" pitchFamily="18" charset="0"/>
              </a:rPr>
              <a:t>democrazie</a:t>
            </a:r>
            <a:r>
              <a:rPr lang="en-GB" altLang="it-IT" dirty="0">
                <a:latin typeface="Garamond" panose="02020404030301010803" pitchFamily="18" charset="0"/>
              </a:rPr>
              <a:t> </a:t>
            </a:r>
            <a:r>
              <a:rPr lang="en-GB" altLang="it-IT" dirty="0" err="1">
                <a:latin typeface="Garamond" panose="02020404030301010803" pitchFamily="18" charset="0"/>
              </a:rPr>
              <a:t>avanzate</a:t>
            </a:r>
            <a:r>
              <a:rPr lang="en-GB" altLang="it-IT" dirty="0">
                <a:latin typeface="Garamond" panose="02020404030301010803" pitchFamily="18" charset="0"/>
              </a:rPr>
              <a:t>, ma la </a:t>
            </a:r>
            <a:r>
              <a:rPr lang="en-GB" altLang="it-IT" dirty="0" err="1">
                <a:latin typeface="Garamond" panose="02020404030301010803" pitchFamily="18" charset="0"/>
              </a:rPr>
              <a:t>burocrazia</a:t>
            </a:r>
            <a:r>
              <a:rPr lang="en-GB" altLang="it-IT" dirty="0">
                <a:latin typeface="Garamond" panose="02020404030301010803" pitchFamily="18" charset="0"/>
              </a:rPr>
              <a:t> </a:t>
            </a:r>
            <a:r>
              <a:rPr lang="en-GB" altLang="it-IT" dirty="0" err="1">
                <a:latin typeface="Garamond" panose="02020404030301010803" pitchFamily="18" charset="0"/>
              </a:rPr>
              <a:t>italiana</a:t>
            </a:r>
            <a:r>
              <a:rPr lang="en-GB" altLang="it-IT" dirty="0">
                <a:latin typeface="Garamond" panose="02020404030301010803" pitchFamily="18" charset="0"/>
              </a:rPr>
              <a:t> </a:t>
            </a:r>
            <a:r>
              <a:rPr lang="en-GB" altLang="it-IT" dirty="0" err="1">
                <a:latin typeface="Garamond" panose="02020404030301010803" pitchFamily="18" charset="0"/>
              </a:rPr>
              <a:t>si</a:t>
            </a:r>
            <a:r>
              <a:rPr lang="en-GB" altLang="it-IT" dirty="0">
                <a:latin typeface="Garamond" panose="02020404030301010803" pitchFamily="18" charset="0"/>
              </a:rPr>
              <a:t> </a:t>
            </a:r>
            <a:r>
              <a:rPr lang="en-GB" altLang="it-IT" dirty="0" err="1">
                <a:latin typeface="Garamond" panose="02020404030301010803" pitchFamily="18" charset="0"/>
              </a:rPr>
              <a:t>è</a:t>
            </a:r>
            <a:r>
              <a:rPr lang="en-GB" altLang="it-IT" dirty="0">
                <a:latin typeface="Garamond" panose="02020404030301010803" pitchFamily="18" charset="0"/>
              </a:rPr>
              <a:t> </a:t>
            </a:r>
            <a:r>
              <a:rPr lang="en-GB" altLang="it-IT" dirty="0" err="1">
                <a:latin typeface="Garamond" panose="02020404030301010803" pitchFamily="18" charset="0"/>
              </a:rPr>
              <a:t>distinta</a:t>
            </a:r>
            <a:r>
              <a:rPr lang="en-GB" altLang="it-IT" dirty="0">
                <a:latin typeface="Garamond" panose="02020404030301010803" pitchFamily="18" charset="0"/>
              </a:rPr>
              <a:t> per </a:t>
            </a:r>
            <a:r>
              <a:rPr lang="en-GB" altLang="it-IT" dirty="0" err="1">
                <a:latin typeface="Garamond" panose="02020404030301010803" pitchFamily="18" charset="0"/>
              </a:rPr>
              <a:t>alcuni</a:t>
            </a:r>
            <a:r>
              <a:rPr lang="en-GB" altLang="it-IT" dirty="0">
                <a:latin typeface="Garamond" panose="02020404030301010803" pitchFamily="18" charset="0"/>
              </a:rPr>
              <a:t> </a:t>
            </a:r>
            <a:r>
              <a:rPr lang="en-GB" altLang="it-IT" dirty="0" err="1">
                <a:latin typeface="Garamond" panose="02020404030301010803" pitchFamily="18" charset="0"/>
              </a:rPr>
              <a:t>aspetti</a:t>
            </a:r>
            <a:r>
              <a:rPr lang="en-GB" altLang="it-IT" dirty="0">
                <a:latin typeface="Garamond" panose="02020404030301010803" pitchFamily="18" charset="0"/>
              </a:rPr>
              <a:t>:</a:t>
            </a:r>
          </a:p>
          <a:p>
            <a:pPr algn="just" defTabSz="449263" eaLnBrk="1" hangingPunct="1">
              <a:lnSpc>
                <a:spcPct val="102000"/>
              </a:lnSpc>
              <a:buFont typeface="Wingdings" pitchFamily="2" charset="2"/>
              <a:buChar char="Ø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it-IT" dirty="0">
                <a:latin typeface="Garamond" panose="02020404030301010803" pitchFamily="18" charset="0"/>
              </a:rPr>
              <a:t>il </a:t>
            </a:r>
            <a:r>
              <a:rPr lang="en-GB" altLang="it-IT" dirty="0" err="1">
                <a:latin typeface="Garamond" panose="02020404030301010803" pitchFamily="18" charset="0"/>
              </a:rPr>
              <a:t>modello</a:t>
            </a:r>
            <a:r>
              <a:rPr lang="en-GB" altLang="it-IT" dirty="0">
                <a:latin typeface="Garamond" panose="02020404030301010803" pitchFamily="18" charset="0"/>
              </a:rPr>
              <a:t> di </a:t>
            </a:r>
            <a:r>
              <a:rPr lang="en-GB" altLang="it-IT" dirty="0" err="1">
                <a:latin typeface="Garamond" panose="02020404030301010803" pitchFamily="18" charset="0"/>
              </a:rPr>
              <a:t>carriera</a:t>
            </a:r>
            <a:r>
              <a:rPr lang="en-GB" altLang="it-IT" dirty="0">
                <a:latin typeface="Garamond" panose="02020404030301010803" pitchFamily="18" charset="0"/>
              </a:rPr>
              <a:t> </a:t>
            </a:r>
            <a:r>
              <a:rPr lang="en-GB" altLang="it-IT" dirty="0" err="1">
                <a:latin typeface="Garamond" panose="02020404030301010803" pitchFamily="18" charset="0"/>
              </a:rPr>
              <a:t>dei</a:t>
            </a:r>
            <a:r>
              <a:rPr lang="en-GB" altLang="it-IT" dirty="0">
                <a:latin typeface="Garamond" panose="02020404030301010803" pitchFamily="18" charset="0"/>
              </a:rPr>
              <a:t> </a:t>
            </a:r>
            <a:r>
              <a:rPr lang="en-GB" altLang="it-IT" dirty="0" err="1">
                <a:latin typeface="Garamond" panose="02020404030301010803" pitchFamily="18" charset="0"/>
              </a:rPr>
              <a:t>burocrati</a:t>
            </a:r>
            <a:r>
              <a:rPr lang="en-GB" altLang="it-IT" dirty="0">
                <a:latin typeface="Garamond" panose="02020404030301010803" pitchFamily="18" charset="0"/>
              </a:rPr>
              <a:t> era </a:t>
            </a:r>
            <a:r>
              <a:rPr lang="en-GB" altLang="it-IT" dirty="0" err="1">
                <a:latin typeface="Garamond" panose="02020404030301010803" pitchFamily="18" charset="0"/>
              </a:rPr>
              <a:t>basato</a:t>
            </a:r>
            <a:r>
              <a:rPr lang="en-GB" altLang="it-IT" dirty="0">
                <a:latin typeface="Garamond" panose="02020404030301010803" pitchFamily="18" charset="0"/>
              </a:rPr>
              <a:t> </a:t>
            </a:r>
            <a:r>
              <a:rPr lang="en-GB" altLang="it-IT" dirty="0" err="1">
                <a:latin typeface="Garamond" panose="02020404030301010803" pitchFamily="18" charset="0"/>
              </a:rPr>
              <a:t>esclusivamente</a:t>
            </a:r>
            <a:r>
              <a:rPr lang="en-GB" altLang="it-IT" dirty="0">
                <a:latin typeface="Garamond" panose="02020404030301010803" pitchFamily="18" charset="0"/>
              </a:rPr>
              <a:t> </a:t>
            </a:r>
            <a:r>
              <a:rPr lang="en-GB" altLang="it-IT" dirty="0" err="1">
                <a:latin typeface="Garamond" panose="02020404030301010803" pitchFamily="18" charset="0"/>
              </a:rPr>
              <a:t>sull'anzianità</a:t>
            </a:r>
            <a:endParaRPr lang="en-GB" altLang="it-IT" dirty="0">
              <a:latin typeface="Garamond" panose="02020404030301010803" pitchFamily="18" charset="0"/>
            </a:endParaRPr>
          </a:p>
          <a:p>
            <a:pPr algn="just" defTabSz="449263" eaLnBrk="1" hangingPunct="1">
              <a:lnSpc>
                <a:spcPct val="102000"/>
              </a:lnSpc>
              <a:buFont typeface="Wingdings" pitchFamily="2" charset="2"/>
              <a:buChar char="Ø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it-IT" dirty="0" err="1">
                <a:latin typeface="Garamond" panose="02020404030301010803" pitchFamily="18" charset="0"/>
              </a:rPr>
              <a:t>i</a:t>
            </a:r>
            <a:r>
              <a:rPr lang="en-GB" altLang="it-IT" dirty="0">
                <a:latin typeface="Garamond" panose="02020404030301010803" pitchFamily="18" charset="0"/>
              </a:rPr>
              <a:t> </a:t>
            </a:r>
            <a:r>
              <a:rPr lang="en-GB" altLang="it-IT" dirty="0" err="1">
                <a:latin typeface="Garamond" panose="02020404030301010803" pitchFamily="18" charset="0"/>
              </a:rPr>
              <a:t>dipendenti</a:t>
            </a:r>
            <a:r>
              <a:rPr lang="en-GB" altLang="it-IT" dirty="0">
                <a:latin typeface="Garamond" panose="02020404030301010803" pitchFamily="18" charset="0"/>
              </a:rPr>
              <a:t> </a:t>
            </a:r>
            <a:r>
              <a:rPr lang="en-GB" altLang="it-IT" dirty="0" err="1">
                <a:latin typeface="Garamond" panose="02020404030301010803" pitchFamily="18" charset="0"/>
              </a:rPr>
              <a:t>erano</a:t>
            </a:r>
            <a:r>
              <a:rPr lang="en-GB" altLang="it-IT" dirty="0">
                <a:latin typeface="Garamond" panose="02020404030301010803" pitchFamily="18" charset="0"/>
              </a:rPr>
              <a:t> </a:t>
            </a:r>
            <a:r>
              <a:rPr lang="en-GB" altLang="it-IT" dirty="0" err="1">
                <a:latin typeface="Garamond" panose="02020404030301010803" pitchFamily="18" charset="0"/>
              </a:rPr>
              <a:t>prevalentemente</a:t>
            </a:r>
            <a:r>
              <a:rPr lang="en-GB" altLang="it-IT" dirty="0">
                <a:latin typeface="Garamond" panose="02020404030301010803" pitchFamily="18" charset="0"/>
              </a:rPr>
              <a:t> </a:t>
            </a:r>
            <a:r>
              <a:rPr lang="en-GB" altLang="it-IT" dirty="0" err="1">
                <a:latin typeface="Garamond" panose="02020404030301010803" pitchFamily="18" charset="0"/>
              </a:rPr>
              <a:t>meridionali</a:t>
            </a:r>
            <a:endParaRPr lang="en-GB" altLang="it-IT" dirty="0">
              <a:latin typeface="Garamond" panose="02020404030301010803" pitchFamily="18" charset="0"/>
            </a:endParaRPr>
          </a:p>
          <a:p>
            <a:pPr algn="just" defTabSz="449263" eaLnBrk="1" hangingPunct="1">
              <a:lnSpc>
                <a:spcPct val="102000"/>
              </a:lnSpc>
              <a:buFont typeface="Wingdings" pitchFamily="2" charset="2"/>
              <a:buChar char="Ø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it-IT" dirty="0" err="1">
                <a:latin typeface="Garamond" panose="02020404030301010803" pitchFamily="18" charset="0"/>
              </a:rPr>
              <a:t>i</a:t>
            </a:r>
            <a:r>
              <a:rPr lang="en-GB" altLang="it-IT" dirty="0">
                <a:latin typeface="Garamond" panose="02020404030301010803" pitchFamily="18" charset="0"/>
              </a:rPr>
              <a:t> </a:t>
            </a:r>
            <a:r>
              <a:rPr lang="en-GB" altLang="it-IT" dirty="0" err="1">
                <a:latin typeface="Garamond" panose="02020404030301010803" pitchFamily="18" charset="0"/>
              </a:rPr>
              <a:t>vertici</a:t>
            </a:r>
            <a:r>
              <a:rPr lang="en-GB" altLang="it-IT" dirty="0">
                <a:latin typeface="Garamond" panose="02020404030301010803" pitchFamily="18" charset="0"/>
              </a:rPr>
              <a:t> </a:t>
            </a:r>
            <a:r>
              <a:rPr lang="en-GB" altLang="it-IT" dirty="0" err="1">
                <a:latin typeface="Garamond" panose="02020404030301010803" pitchFamily="18" charset="0"/>
              </a:rPr>
              <a:t>erano</a:t>
            </a:r>
            <a:r>
              <a:rPr lang="en-GB" altLang="it-IT" dirty="0">
                <a:latin typeface="Garamond" panose="02020404030301010803" pitchFamily="18" charset="0"/>
              </a:rPr>
              <a:t> </a:t>
            </a:r>
            <a:r>
              <a:rPr lang="en-GB" altLang="it-IT" dirty="0" err="1">
                <a:latin typeface="Garamond" panose="02020404030301010803" pitchFamily="18" charset="0"/>
              </a:rPr>
              <a:t>composti</a:t>
            </a:r>
            <a:r>
              <a:rPr lang="en-GB" altLang="it-IT" dirty="0">
                <a:latin typeface="Garamond" panose="02020404030301010803" pitchFamily="18" charset="0"/>
              </a:rPr>
              <a:t> </a:t>
            </a:r>
            <a:r>
              <a:rPr lang="en-GB" altLang="it-IT" dirty="0" err="1">
                <a:latin typeface="Garamond" panose="02020404030301010803" pitchFamily="18" charset="0"/>
              </a:rPr>
              <a:t>prevalentemente</a:t>
            </a:r>
            <a:r>
              <a:rPr lang="en-GB" altLang="it-IT" dirty="0">
                <a:latin typeface="Garamond" panose="02020404030301010803" pitchFamily="18" charset="0"/>
              </a:rPr>
              <a:t> da </a:t>
            </a:r>
            <a:r>
              <a:rPr lang="en-GB" altLang="it-IT" dirty="0" err="1">
                <a:latin typeface="Garamond" panose="02020404030301010803" pitchFamily="18" charset="0"/>
              </a:rPr>
              <a:t>giuristi</a:t>
            </a:r>
            <a:r>
              <a:rPr lang="en-GB" altLang="it-IT" dirty="0">
                <a:latin typeface="Garamond" panose="02020404030301010803" pitchFamily="18" charset="0"/>
              </a:rPr>
              <a:t> (</a:t>
            </a:r>
            <a:r>
              <a:rPr lang="en-GB" altLang="it-IT" dirty="0" err="1">
                <a:latin typeface="Garamond" panose="02020404030301010803" pitchFamily="18" charset="0"/>
              </a:rPr>
              <a:t>mancanza</a:t>
            </a:r>
            <a:r>
              <a:rPr lang="en-GB" altLang="it-IT" dirty="0">
                <a:latin typeface="Garamond" panose="02020404030301010803" pitchFamily="18" charset="0"/>
              </a:rPr>
              <a:t> di </a:t>
            </a:r>
            <a:r>
              <a:rPr lang="en-GB" altLang="it-IT" dirty="0" err="1">
                <a:latin typeface="Garamond" panose="02020404030301010803" pitchFamily="18" charset="0"/>
              </a:rPr>
              <a:t>altre</a:t>
            </a:r>
            <a:r>
              <a:rPr lang="en-GB" altLang="it-IT" dirty="0">
                <a:latin typeface="Garamond" panose="02020404030301010803" pitchFamily="18" charset="0"/>
              </a:rPr>
              <a:t> </a:t>
            </a:r>
            <a:r>
              <a:rPr lang="en-GB" altLang="it-IT" dirty="0" err="1">
                <a:latin typeface="Garamond" panose="02020404030301010803" pitchFamily="18" charset="0"/>
              </a:rPr>
              <a:t>competenze</a:t>
            </a:r>
            <a:r>
              <a:rPr lang="en-GB" altLang="it-IT" dirty="0">
                <a:latin typeface="Garamond" panose="02020404030301010803" pitchFamily="18" charset="0"/>
              </a:rPr>
              <a:t>) e da </a:t>
            </a:r>
            <a:r>
              <a:rPr lang="en-GB" altLang="it-IT" dirty="0" err="1">
                <a:latin typeface="Garamond" panose="02020404030301010803" pitchFamily="18" charset="0"/>
              </a:rPr>
              <a:t>uomini</a:t>
            </a:r>
            <a:endParaRPr lang="en-GB" altLang="it-IT" dirty="0">
              <a:latin typeface="Garamond" panose="02020404030301010803" pitchFamily="18" charset="0"/>
            </a:endParaRPr>
          </a:p>
          <a:p>
            <a:pPr algn="just" defTabSz="449263" eaLnBrk="1" hangingPunct="1">
              <a:lnSpc>
                <a:spcPct val="102000"/>
              </a:lnSpc>
              <a:buFont typeface="Wingdings" pitchFamily="2" charset="2"/>
              <a:buChar char="Ø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it-IT" dirty="0">
                <a:latin typeface="Garamond" panose="02020404030301010803" pitchFamily="18" charset="0"/>
              </a:rPr>
              <a:t>la </a:t>
            </a:r>
            <a:r>
              <a:rPr lang="en-GB" altLang="it-IT" dirty="0" err="1">
                <a:latin typeface="Garamond" panose="02020404030301010803" pitchFamily="18" charset="0"/>
              </a:rPr>
              <a:t>burocrazia</a:t>
            </a:r>
            <a:r>
              <a:rPr lang="en-GB" altLang="it-IT" dirty="0">
                <a:latin typeface="Garamond" panose="02020404030301010803" pitchFamily="18" charset="0"/>
              </a:rPr>
              <a:t> </a:t>
            </a:r>
            <a:r>
              <a:rPr lang="en-GB" altLang="it-IT" dirty="0" err="1">
                <a:latin typeface="Garamond" panose="02020404030301010803" pitchFamily="18" charset="0"/>
              </a:rPr>
              <a:t>denunciava</a:t>
            </a:r>
            <a:r>
              <a:rPr lang="en-GB" altLang="it-IT" dirty="0">
                <a:latin typeface="Garamond" panose="02020404030301010803" pitchFamily="18" charset="0"/>
              </a:rPr>
              <a:t> </a:t>
            </a:r>
            <a:r>
              <a:rPr lang="en-GB" altLang="it-IT" dirty="0" err="1">
                <a:latin typeface="Garamond" panose="02020404030301010803" pitchFamily="18" charset="0"/>
              </a:rPr>
              <a:t>una</a:t>
            </a:r>
            <a:r>
              <a:rPr lang="en-GB" altLang="it-IT" dirty="0">
                <a:latin typeface="Garamond" panose="02020404030301010803" pitchFamily="18" charset="0"/>
              </a:rPr>
              <a:t> </a:t>
            </a:r>
            <a:r>
              <a:rPr lang="en-GB" altLang="it-IT" dirty="0" err="1">
                <a:latin typeface="Garamond" panose="02020404030301010803" pitchFamily="18" charset="0"/>
              </a:rPr>
              <a:t>produttività</a:t>
            </a:r>
            <a:r>
              <a:rPr lang="en-GB" altLang="it-IT" dirty="0">
                <a:latin typeface="Garamond" panose="02020404030301010803" pitchFamily="18" charset="0"/>
              </a:rPr>
              <a:t> </a:t>
            </a:r>
            <a:r>
              <a:rPr lang="en-GB" altLang="it-IT" dirty="0" err="1">
                <a:latin typeface="Garamond" panose="02020404030301010803" pitchFamily="18" charset="0"/>
              </a:rPr>
              <a:t>decrescente</a:t>
            </a:r>
            <a:r>
              <a:rPr lang="en-GB" altLang="it-IT" dirty="0">
                <a:latin typeface="Garamond" panose="02020404030301010803" pitchFamily="18" charset="0"/>
              </a:rPr>
              <a:t> </a:t>
            </a:r>
            <a:r>
              <a:rPr lang="en-GB" altLang="it-IT" dirty="0" err="1">
                <a:latin typeface="Garamond" panose="02020404030301010803" pitchFamily="18" charset="0"/>
              </a:rPr>
              <a:t>nel</a:t>
            </a:r>
            <a:r>
              <a:rPr lang="en-GB" altLang="it-IT" dirty="0">
                <a:latin typeface="Garamond" panose="02020404030301010803" pitchFamily="18" charset="0"/>
              </a:rPr>
              <a:t> tempo</a:t>
            </a:r>
          </a:p>
        </p:txBody>
      </p:sp>
    </p:spTree>
    <p:extLst>
      <p:ext uri="{BB962C8B-B14F-4D97-AF65-F5344CB8AC3E}">
        <p14:creationId xmlns:p14="http://schemas.microsoft.com/office/powerpoint/2010/main" val="22504741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78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78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78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78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78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8179" grpId="0" build="p" bldLvl="2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">
            <a:extLst>
              <a:ext uri="{FF2B5EF4-FFF2-40B4-BE49-F238E27FC236}">
                <a16:creationId xmlns:a16="http://schemas.microsoft.com/office/drawing/2014/main" id="{4722EE3F-0E18-A747-8353-08B4AB46BDDB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12713"/>
            <a:ext cx="8228013" cy="652462"/>
          </a:xfrm>
        </p:spPr>
        <p:txBody>
          <a:bodyPr lIns="0" tIns="0" rIns="0" bIns="0"/>
          <a:lstStyle/>
          <a:p>
            <a:pPr defTabSz="449263" eaLnBrk="1" hangingPunct="1">
              <a:lnSpc>
                <a:spcPct val="102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it-IT" sz="4000" b="1" dirty="0">
                <a:solidFill>
                  <a:srgbClr val="C00000"/>
                </a:solidFill>
                <a:latin typeface="Garamond" panose="02020404030301010803" pitchFamily="18" charset="0"/>
              </a:rPr>
              <a:t>Le </a:t>
            </a:r>
            <a:r>
              <a:rPr lang="en-GB" altLang="it-IT" sz="4000" b="1" dirty="0" err="1">
                <a:solidFill>
                  <a:srgbClr val="C00000"/>
                </a:solidFill>
                <a:latin typeface="Garamond" panose="02020404030301010803" pitchFamily="18" charset="0"/>
              </a:rPr>
              <a:t>interpretazioni</a:t>
            </a:r>
            <a:endParaRPr lang="en-GB" altLang="it-IT" sz="4000" b="1" dirty="0">
              <a:solidFill>
                <a:srgbClr val="C00000"/>
              </a:solidFill>
              <a:latin typeface="Garamond" panose="02020404030301010803" pitchFamily="18" charset="0"/>
            </a:endParaRPr>
          </a:p>
        </p:txBody>
      </p:sp>
      <p:sp>
        <p:nvSpPr>
          <p:cNvPr id="180227" name="Rectangle 2">
            <a:extLst>
              <a:ext uri="{FF2B5EF4-FFF2-40B4-BE49-F238E27FC236}">
                <a16:creationId xmlns:a16="http://schemas.microsoft.com/office/drawing/2014/main" id="{1AA951A9-5AC0-2843-AF5B-CF25D3E71B53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428625" y="1279525"/>
            <a:ext cx="8472488" cy="4237038"/>
          </a:xfrm>
        </p:spPr>
        <p:txBody>
          <a:bodyPr lIns="0" tIns="0" rIns="0" bIns="0"/>
          <a:lstStyle/>
          <a:p>
            <a:pPr marL="334963" indent="-334963" defTabSz="449263" eaLnBrk="1" hangingPunct="1">
              <a:lnSpc>
                <a:spcPct val="102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it-IT" sz="2800" dirty="0">
                <a:latin typeface="Garamond" panose="02020404030301010803" pitchFamily="18" charset="0"/>
              </a:rPr>
              <a:t>Due </a:t>
            </a:r>
            <a:r>
              <a:rPr lang="en-GB" altLang="it-IT" sz="2800" dirty="0" err="1">
                <a:latin typeface="Garamond" panose="02020404030301010803" pitchFamily="18" charset="0"/>
              </a:rPr>
              <a:t>modelli</a:t>
            </a:r>
            <a:r>
              <a:rPr lang="en-GB" altLang="it-IT" sz="2800" dirty="0">
                <a:latin typeface="Garamond" panose="02020404030301010803" pitchFamily="18" charset="0"/>
              </a:rPr>
              <a:t> di </a:t>
            </a:r>
            <a:r>
              <a:rPr lang="en-GB" altLang="it-IT" sz="2800" dirty="0" err="1">
                <a:latin typeface="Garamond" panose="02020404030301010803" pitchFamily="18" charset="0"/>
              </a:rPr>
              <a:t>interazione</a:t>
            </a:r>
            <a:r>
              <a:rPr lang="en-GB" altLang="it-IT" sz="2800" dirty="0">
                <a:latin typeface="Garamond" panose="02020404030301010803" pitchFamily="18" charset="0"/>
              </a:rPr>
              <a:t> </a:t>
            </a:r>
            <a:r>
              <a:rPr lang="en-GB" altLang="it-IT" sz="2800" dirty="0" err="1">
                <a:latin typeface="Garamond" panose="02020404030301010803" pitchFamily="18" charset="0"/>
              </a:rPr>
              <a:t>tra</a:t>
            </a:r>
            <a:r>
              <a:rPr lang="en-GB" altLang="it-IT" sz="2800" dirty="0">
                <a:latin typeface="Garamond" panose="02020404030301010803" pitchFamily="18" charset="0"/>
              </a:rPr>
              <a:t> </a:t>
            </a:r>
            <a:r>
              <a:rPr lang="en-GB" altLang="it-IT" sz="2800" dirty="0" err="1">
                <a:latin typeface="Garamond" panose="02020404030301010803" pitchFamily="18" charset="0"/>
              </a:rPr>
              <a:t>gruppi</a:t>
            </a:r>
            <a:r>
              <a:rPr lang="en-GB" altLang="it-IT" sz="2800" dirty="0">
                <a:latin typeface="Garamond" panose="02020404030301010803" pitchFamily="18" charset="0"/>
              </a:rPr>
              <a:t> di </a:t>
            </a:r>
            <a:r>
              <a:rPr lang="en-GB" altLang="it-IT" sz="2800" dirty="0" err="1">
                <a:latin typeface="Garamond" panose="02020404030301010803" pitchFamily="18" charset="0"/>
              </a:rPr>
              <a:t>interesse</a:t>
            </a:r>
            <a:r>
              <a:rPr lang="en-GB" altLang="it-IT" sz="2800" dirty="0">
                <a:latin typeface="Garamond" panose="02020404030301010803" pitchFamily="18" charset="0"/>
              </a:rPr>
              <a:t>, </a:t>
            </a:r>
            <a:r>
              <a:rPr lang="en-GB" altLang="it-IT" sz="2800" dirty="0" err="1">
                <a:latin typeface="Garamond" panose="02020404030301010803" pitchFamily="18" charset="0"/>
              </a:rPr>
              <a:t>politici</a:t>
            </a:r>
            <a:r>
              <a:rPr lang="en-GB" altLang="it-IT" sz="2800" dirty="0">
                <a:latin typeface="Garamond" panose="02020404030301010803" pitchFamily="18" charset="0"/>
              </a:rPr>
              <a:t> e PA </a:t>
            </a:r>
            <a:r>
              <a:rPr lang="en-GB" altLang="it-IT" sz="2800" dirty="0" err="1">
                <a:latin typeface="Garamond" panose="02020404030301010803" pitchFamily="18" charset="0"/>
              </a:rPr>
              <a:t>italiana</a:t>
            </a:r>
            <a:r>
              <a:rPr lang="en-GB" altLang="it-IT" sz="2800" dirty="0">
                <a:latin typeface="Garamond" panose="02020404030301010803" pitchFamily="18" charset="0"/>
              </a:rPr>
              <a:t> (La </a:t>
            </a:r>
            <a:r>
              <a:rPr lang="en-GB" altLang="it-IT" sz="2800" dirty="0" err="1">
                <a:latin typeface="Garamond" panose="02020404030301010803" pitchFamily="18" charset="0"/>
              </a:rPr>
              <a:t>Palombara</a:t>
            </a:r>
            <a:r>
              <a:rPr lang="en-GB" altLang="it-IT" sz="2800" dirty="0">
                <a:latin typeface="Garamond" panose="02020404030301010803" pitchFamily="18" charset="0"/>
              </a:rPr>
              <a:t> 1966):</a:t>
            </a:r>
          </a:p>
          <a:p>
            <a:pPr marL="735013" lvl="1" indent="-277813" defTabSz="449263" eaLnBrk="1" hangingPunct="1">
              <a:lnSpc>
                <a:spcPct val="102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it-IT" dirty="0" err="1">
                <a:latin typeface="Garamond" panose="02020404030301010803" pitchFamily="18" charset="0"/>
              </a:rPr>
              <a:t>clientela</a:t>
            </a:r>
            <a:endParaRPr lang="en-GB" altLang="it-IT" dirty="0">
              <a:latin typeface="Garamond" panose="02020404030301010803" pitchFamily="18" charset="0"/>
            </a:endParaRPr>
          </a:p>
          <a:p>
            <a:pPr marL="735013" lvl="1" indent="-277813" defTabSz="449263" eaLnBrk="1" hangingPunct="1">
              <a:lnSpc>
                <a:spcPct val="102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it-IT" dirty="0" err="1">
                <a:latin typeface="Garamond" panose="02020404030301010803" pitchFamily="18" charset="0"/>
              </a:rPr>
              <a:t>parentela</a:t>
            </a:r>
            <a:endParaRPr lang="en-GB" altLang="it-IT" dirty="0">
              <a:latin typeface="Garamond" panose="02020404030301010803" pitchFamily="18" charset="0"/>
            </a:endParaRPr>
          </a:p>
          <a:p>
            <a:pPr marL="334963" indent="-334963" defTabSz="449263" eaLnBrk="1" hangingPunct="1">
              <a:lnSpc>
                <a:spcPct val="102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it-IT" sz="2800" dirty="0" err="1">
                <a:latin typeface="Garamond" panose="02020404030301010803" pitchFamily="18" charset="0"/>
              </a:rPr>
              <a:t>Spartizione</a:t>
            </a:r>
            <a:r>
              <a:rPr lang="en-GB" altLang="it-IT" sz="2800" dirty="0">
                <a:latin typeface="Garamond" panose="02020404030301010803" pitchFamily="18" charset="0"/>
              </a:rPr>
              <a:t> </a:t>
            </a:r>
            <a:r>
              <a:rPr lang="en-GB" altLang="it-IT" sz="2800" dirty="0" err="1">
                <a:latin typeface="Garamond" panose="02020404030301010803" pitchFamily="18" charset="0"/>
              </a:rPr>
              <a:t>partitica</a:t>
            </a:r>
            <a:r>
              <a:rPr lang="en-GB" altLang="it-IT" sz="2800" dirty="0">
                <a:latin typeface="Garamond" panose="02020404030301010803" pitchFamily="18" charset="0"/>
              </a:rPr>
              <a:t> </a:t>
            </a:r>
            <a:r>
              <a:rPr lang="en-GB" altLang="it-IT" sz="2800" dirty="0" err="1">
                <a:latin typeface="Garamond" panose="02020404030301010803" pitchFamily="18" charset="0"/>
              </a:rPr>
              <a:t>dei</a:t>
            </a:r>
            <a:r>
              <a:rPr lang="en-GB" altLang="it-IT" sz="2800" dirty="0">
                <a:latin typeface="Garamond" panose="02020404030301010803" pitchFamily="18" charset="0"/>
              </a:rPr>
              <a:t> </a:t>
            </a:r>
            <a:r>
              <a:rPr lang="en-GB" altLang="it-IT" sz="2800" dirty="0" err="1">
                <a:latin typeface="Garamond" panose="02020404030301010803" pitchFamily="18" charset="0"/>
              </a:rPr>
              <a:t>vertici</a:t>
            </a:r>
            <a:r>
              <a:rPr lang="en-GB" altLang="it-IT" sz="2800" dirty="0">
                <a:latin typeface="Garamond" panose="02020404030301010803" pitchFamily="18" charset="0"/>
              </a:rPr>
              <a:t> </a:t>
            </a:r>
            <a:r>
              <a:rPr lang="en-GB" altLang="it-IT" sz="2800" dirty="0" err="1">
                <a:latin typeface="Garamond" panose="02020404030301010803" pitchFamily="18" charset="0"/>
              </a:rPr>
              <a:t>amministrativi</a:t>
            </a:r>
            <a:r>
              <a:rPr lang="en-GB" altLang="it-IT" sz="2800" dirty="0">
                <a:latin typeface="Garamond" panose="02020404030301010803" pitchFamily="18" charset="0"/>
              </a:rPr>
              <a:t> (Amato 1976)</a:t>
            </a:r>
            <a:r>
              <a:rPr lang="ar-SA" altLang="it-IT" sz="2800" dirty="0">
                <a:latin typeface="Garamond" panose="02020404030301010803" pitchFamily="18" charset="0"/>
              </a:rPr>
              <a:t>‏</a:t>
            </a:r>
            <a:endParaRPr lang="en-GB" altLang="it-IT" sz="2800" dirty="0">
              <a:latin typeface="Garamond" panose="02020404030301010803" pitchFamily="18" charset="0"/>
            </a:endParaRPr>
          </a:p>
          <a:p>
            <a:pPr marL="334963" indent="-334963" defTabSz="449263" eaLnBrk="1" hangingPunct="1">
              <a:lnSpc>
                <a:spcPct val="102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it-IT" sz="2800" dirty="0" err="1">
                <a:latin typeface="Garamond" panose="02020404030301010803" pitchFamily="18" charset="0"/>
              </a:rPr>
              <a:t>Macchina</a:t>
            </a:r>
            <a:r>
              <a:rPr lang="en-GB" altLang="it-IT" sz="2800" dirty="0">
                <a:latin typeface="Garamond" panose="02020404030301010803" pitchFamily="18" charset="0"/>
              </a:rPr>
              <a:t> </a:t>
            </a:r>
            <a:r>
              <a:rPr lang="en-GB" altLang="it-IT" sz="2800" dirty="0" err="1">
                <a:latin typeface="Garamond" panose="02020404030301010803" pitchFamily="18" charset="0"/>
              </a:rPr>
              <a:t>statale</a:t>
            </a:r>
            <a:r>
              <a:rPr lang="en-GB" altLang="it-IT" sz="2800" dirty="0">
                <a:latin typeface="Garamond" panose="02020404030301010803" pitchFamily="18" charset="0"/>
              </a:rPr>
              <a:t> come “</a:t>
            </a:r>
            <a:r>
              <a:rPr lang="en-GB" altLang="it-IT" sz="2800" dirty="0" err="1">
                <a:latin typeface="Garamond" panose="02020404030301010803" pitchFamily="18" charset="0"/>
              </a:rPr>
              <a:t>equilibratore</a:t>
            </a:r>
            <a:r>
              <a:rPr lang="en-GB" altLang="it-IT" sz="2800" dirty="0">
                <a:latin typeface="Garamond" panose="02020404030301010803" pitchFamily="18" charset="0"/>
              </a:rPr>
              <a:t> </a:t>
            </a:r>
            <a:r>
              <a:rPr lang="en-GB" altLang="it-IT" sz="2800" dirty="0" err="1">
                <a:latin typeface="Garamond" panose="02020404030301010803" pitchFamily="18" charset="0"/>
              </a:rPr>
              <a:t>sociale</a:t>
            </a:r>
            <a:r>
              <a:rPr lang="en-GB" altLang="it-IT" sz="2800" dirty="0">
                <a:latin typeface="Garamond" panose="02020404030301010803" pitchFamily="18" charset="0"/>
              </a:rPr>
              <a:t>”</a:t>
            </a:r>
          </a:p>
          <a:p>
            <a:pPr marL="334963" indent="-334963" defTabSz="449263" eaLnBrk="1" hangingPunct="1">
              <a:lnSpc>
                <a:spcPct val="102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it-IT" sz="2800" dirty="0" err="1">
                <a:latin typeface="Garamond" panose="02020404030301010803" pitchFamily="18" charset="0"/>
              </a:rPr>
              <a:t>Macchina</a:t>
            </a:r>
            <a:r>
              <a:rPr lang="en-GB" altLang="it-IT" sz="2800" dirty="0">
                <a:latin typeface="Garamond" panose="02020404030301010803" pitchFamily="18" charset="0"/>
              </a:rPr>
              <a:t> senza </a:t>
            </a:r>
            <a:r>
              <a:rPr lang="en-GB" altLang="it-IT" sz="2800" dirty="0" err="1">
                <a:latin typeface="Garamond" panose="02020404030301010803" pitchFamily="18" charset="0"/>
              </a:rPr>
              <a:t>testa</a:t>
            </a:r>
            <a:r>
              <a:rPr lang="en-GB" altLang="it-IT" sz="2800" dirty="0">
                <a:latin typeface="Garamond" panose="02020404030301010803" pitchFamily="18" charset="0"/>
              </a:rPr>
              <a:t> e senza </a:t>
            </a:r>
            <a:r>
              <a:rPr lang="en-GB" altLang="it-IT" sz="2800" dirty="0" err="1">
                <a:latin typeface="Garamond" panose="02020404030301010803" pitchFamily="18" charset="0"/>
              </a:rPr>
              <a:t>corpo</a:t>
            </a:r>
            <a:r>
              <a:rPr lang="en-GB" altLang="it-IT" sz="2800" dirty="0">
                <a:latin typeface="Garamond" panose="02020404030301010803" pitchFamily="18" charset="0"/>
              </a:rPr>
              <a:t> (Cassese 2002)</a:t>
            </a:r>
          </a:p>
        </p:txBody>
      </p:sp>
    </p:spTree>
    <p:extLst>
      <p:ext uri="{BB962C8B-B14F-4D97-AF65-F5344CB8AC3E}">
        <p14:creationId xmlns:p14="http://schemas.microsoft.com/office/powerpoint/2010/main" val="27222948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0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80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80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80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80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80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0227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">
            <a:extLst>
              <a:ext uri="{FF2B5EF4-FFF2-40B4-BE49-F238E27FC236}">
                <a16:creationId xmlns:a16="http://schemas.microsoft.com/office/drawing/2014/main" id="{A9ED15D1-C644-D44F-BCCE-3CD53DC0CE18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0"/>
            <a:ext cx="7777163" cy="1023938"/>
          </a:xfrm>
        </p:spPr>
        <p:txBody>
          <a:bodyPr lIns="0" tIns="0" rIns="0" bIns="0"/>
          <a:lstStyle/>
          <a:p>
            <a:pPr defTabSz="449263" eaLnBrk="1" hangingPunct="1">
              <a:lnSpc>
                <a:spcPct val="101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it-IT" sz="3600" b="1" dirty="0">
                <a:solidFill>
                  <a:srgbClr val="C00000"/>
                </a:solidFill>
                <a:latin typeface="Garamond" panose="02020404030301010803" pitchFamily="18" charset="0"/>
              </a:rPr>
              <a:t>Il </a:t>
            </a:r>
            <a:r>
              <a:rPr lang="en-GB" altLang="it-IT" sz="3600" b="1" dirty="0" err="1">
                <a:solidFill>
                  <a:srgbClr val="C00000"/>
                </a:solidFill>
                <a:latin typeface="Garamond" panose="02020404030301010803" pitchFamily="18" charset="0"/>
              </a:rPr>
              <a:t>lungo</a:t>
            </a:r>
            <a:r>
              <a:rPr lang="en-GB" altLang="it-IT" sz="3600" b="1" dirty="0">
                <a:solidFill>
                  <a:srgbClr val="C00000"/>
                </a:solidFill>
                <a:latin typeface="Garamond" panose="02020404030301010803" pitchFamily="18" charset="0"/>
              </a:rPr>
              <a:t> </a:t>
            </a:r>
            <a:r>
              <a:rPr lang="en-GB" altLang="it-IT" sz="3600" b="1" dirty="0" err="1">
                <a:solidFill>
                  <a:srgbClr val="C00000"/>
                </a:solidFill>
                <a:latin typeface="Garamond" panose="02020404030301010803" pitchFamily="18" charset="0"/>
              </a:rPr>
              <a:t>processo</a:t>
            </a:r>
            <a:r>
              <a:rPr lang="en-GB" altLang="it-IT" sz="3600" b="1" dirty="0">
                <a:solidFill>
                  <a:srgbClr val="C00000"/>
                </a:solidFill>
                <a:latin typeface="Garamond" panose="02020404030301010803" pitchFamily="18" charset="0"/>
              </a:rPr>
              <a:t> di </a:t>
            </a:r>
            <a:r>
              <a:rPr lang="en-GB" altLang="it-IT" sz="3600" b="1" dirty="0" err="1">
                <a:solidFill>
                  <a:srgbClr val="C00000"/>
                </a:solidFill>
                <a:latin typeface="Garamond" panose="02020404030301010803" pitchFamily="18" charset="0"/>
              </a:rPr>
              <a:t>riforma</a:t>
            </a:r>
            <a:endParaRPr lang="en-GB" altLang="it-IT" sz="3600" b="1" dirty="0">
              <a:solidFill>
                <a:srgbClr val="C00000"/>
              </a:solidFill>
              <a:latin typeface="Garamond" panose="02020404030301010803" pitchFamily="18" charset="0"/>
            </a:endParaRPr>
          </a:p>
        </p:txBody>
      </p:sp>
      <p:sp>
        <p:nvSpPr>
          <p:cNvPr id="2" name="AutoShape 2">
            <a:extLst>
              <a:ext uri="{FF2B5EF4-FFF2-40B4-BE49-F238E27FC236}">
                <a16:creationId xmlns:a16="http://schemas.microsoft.com/office/drawing/2014/main" id="{4F83A337-0E5B-6345-85A0-F25E4809E1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000125"/>
            <a:ext cx="9144000" cy="5857875"/>
          </a:xfrm>
          <a:prstGeom prst="roundRect">
            <a:avLst>
              <a:gd name="adj" fmla="val 37"/>
            </a:avLst>
          </a:prstGeom>
          <a:solidFill>
            <a:srgbClr val="99CCFF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lIns="90000" tIns="45000" rIns="90000" bIns="45000" anchor="ctr" anchorCtr="1"/>
          <a:lstStyle>
            <a:lvl1pPr marL="457200" indent="-457200" defTabSz="449263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3513" algn="l"/>
                <a:tab pos="10779125" algn="l"/>
                <a:tab pos="10780713" algn="l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449263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3513" algn="l"/>
                <a:tab pos="10779125" algn="l"/>
                <a:tab pos="10780713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449263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3513" algn="l"/>
                <a:tab pos="10779125" algn="l"/>
                <a:tab pos="10780713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449263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3513" algn="l"/>
                <a:tab pos="10779125" algn="l"/>
                <a:tab pos="1078071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449263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3513" algn="l"/>
                <a:tab pos="10779125" algn="l"/>
                <a:tab pos="1078071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3513" algn="l"/>
                <a:tab pos="10779125" algn="l"/>
                <a:tab pos="1078071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3513" algn="l"/>
                <a:tab pos="10779125" algn="l"/>
                <a:tab pos="1078071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3513" algn="l"/>
                <a:tab pos="10779125" algn="l"/>
                <a:tab pos="1078071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3513" algn="l"/>
                <a:tab pos="10779125" algn="l"/>
                <a:tab pos="1078071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93000"/>
              </a:lnSpc>
              <a:spcBef>
                <a:spcPct val="0"/>
              </a:spcBef>
              <a:buClr>
                <a:srgbClr val="000000"/>
              </a:buClr>
              <a:buFontTx/>
              <a:buNone/>
            </a:pPr>
            <a:r>
              <a:rPr lang="en-GB" altLang="it-IT" sz="2400" dirty="0">
                <a:solidFill>
                  <a:srgbClr val="000000"/>
                </a:solidFill>
                <a:latin typeface="Arial" panose="020B0604020202020204" pitchFamily="34" charset="0"/>
              </a:rPr>
              <a:t>1990	L. 142 di </a:t>
            </a:r>
            <a:r>
              <a:rPr lang="en-GB" altLang="it-IT" sz="2400" dirty="0" err="1">
                <a:solidFill>
                  <a:srgbClr val="000000"/>
                </a:solidFill>
                <a:latin typeface="Arial" panose="020B0604020202020204" pitchFamily="34" charset="0"/>
              </a:rPr>
              <a:t>riforma</a:t>
            </a:r>
            <a:r>
              <a:rPr lang="en-GB" altLang="it-IT" sz="2400" dirty="0">
                <a:solidFill>
                  <a:srgbClr val="000000"/>
                </a:solidFill>
                <a:latin typeface="Arial" panose="020B0604020202020204" pitchFamily="34" charset="0"/>
              </a:rPr>
              <a:t> del </a:t>
            </a:r>
            <a:r>
              <a:rPr lang="en-GB" altLang="it-IT" sz="2400" dirty="0" err="1">
                <a:solidFill>
                  <a:srgbClr val="000000"/>
                </a:solidFill>
                <a:latin typeface="Arial" panose="020B0604020202020204" pitchFamily="34" charset="0"/>
              </a:rPr>
              <a:t>governo</a:t>
            </a:r>
            <a:r>
              <a:rPr lang="en-GB" altLang="it-IT" sz="2400" dirty="0">
                <a:solidFill>
                  <a:srgbClr val="000000"/>
                </a:solidFill>
                <a:latin typeface="Arial" panose="020B0604020202020204" pitchFamily="34" charset="0"/>
              </a:rPr>
              <a:t> locale e l.241 </a:t>
            </a:r>
            <a:r>
              <a:rPr lang="en-GB" altLang="it-IT" sz="2400" dirty="0" err="1">
                <a:solidFill>
                  <a:srgbClr val="000000"/>
                </a:solidFill>
                <a:latin typeface="Arial" panose="020B0604020202020204" pitchFamily="34" charset="0"/>
              </a:rPr>
              <a:t>sulla</a:t>
            </a:r>
            <a:r>
              <a:rPr lang="en-GB" altLang="it-IT" sz="2400" dirty="0">
                <a:solidFill>
                  <a:srgbClr val="000000"/>
                </a:solidFill>
                <a:latin typeface="Arial" panose="020B0604020202020204" pitchFamily="34" charset="0"/>
              </a:rPr>
              <a:t> 	</a:t>
            </a:r>
            <a:r>
              <a:rPr lang="en-GB" altLang="it-IT" sz="2400" dirty="0" err="1">
                <a:solidFill>
                  <a:srgbClr val="000000"/>
                </a:solidFill>
                <a:latin typeface="Arial" panose="020B0604020202020204" pitchFamily="34" charset="0"/>
              </a:rPr>
              <a:t>trasparenza</a:t>
            </a:r>
            <a:r>
              <a:rPr lang="en-GB" altLang="it-IT" sz="2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GB" altLang="it-IT" sz="2400" dirty="0" err="1">
                <a:solidFill>
                  <a:srgbClr val="000000"/>
                </a:solidFill>
                <a:latin typeface="Arial" panose="020B0604020202020204" pitchFamily="34" charset="0"/>
              </a:rPr>
              <a:t>degli</a:t>
            </a:r>
            <a:r>
              <a:rPr lang="en-GB" altLang="it-IT" sz="2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GB" altLang="it-IT" sz="2400" dirty="0" err="1">
                <a:solidFill>
                  <a:srgbClr val="000000"/>
                </a:solidFill>
                <a:latin typeface="Arial" panose="020B0604020202020204" pitchFamily="34" charset="0"/>
              </a:rPr>
              <a:t>atti</a:t>
            </a:r>
            <a:endParaRPr lang="en-GB" altLang="it-IT" sz="24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eaLnBrk="1" hangingPunct="1">
              <a:lnSpc>
                <a:spcPct val="93000"/>
              </a:lnSpc>
              <a:spcBef>
                <a:spcPct val="0"/>
              </a:spcBef>
              <a:buClr>
                <a:srgbClr val="000000"/>
              </a:buClr>
              <a:buFont typeface="Arial" panose="020B0604020202020204" pitchFamily="34" charset="0"/>
              <a:buAutoNum type="arabicPlain" startAt="1990"/>
            </a:pPr>
            <a:r>
              <a:rPr lang="en-GB" altLang="it-IT" sz="2400" dirty="0">
                <a:solidFill>
                  <a:srgbClr val="000000"/>
                </a:solidFill>
                <a:latin typeface="Arial" panose="020B0604020202020204" pitchFamily="34" charset="0"/>
              </a:rPr>
              <a:t>/1993	</a:t>
            </a:r>
            <a:r>
              <a:rPr lang="en-GB" altLang="it-IT" sz="2400" dirty="0" err="1">
                <a:solidFill>
                  <a:srgbClr val="000000"/>
                </a:solidFill>
                <a:latin typeface="Arial" panose="020B0604020202020204" pitchFamily="34" charset="0"/>
              </a:rPr>
              <a:t>D.lgs</a:t>
            </a:r>
            <a:r>
              <a:rPr lang="en-GB" altLang="it-IT" sz="2400" dirty="0">
                <a:solidFill>
                  <a:srgbClr val="000000"/>
                </a:solidFill>
                <a:latin typeface="Arial" panose="020B0604020202020204" pitchFamily="34" charset="0"/>
              </a:rPr>
              <a:t>. 29 </a:t>
            </a:r>
            <a:r>
              <a:rPr lang="en-GB" altLang="it-IT" sz="2400" dirty="0" err="1">
                <a:solidFill>
                  <a:srgbClr val="000000"/>
                </a:solidFill>
                <a:latin typeface="Arial" panose="020B0604020202020204" pitchFamily="34" charset="0"/>
              </a:rPr>
              <a:t>sulla</a:t>
            </a:r>
            <a:r>
              <a:rPr lang="en-GB" altLang="it-IT" sz="2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GB" altLang="it-IT" sz="2400" dirty="0" err="1">
                <a:solidFill>
                  <a:srgbClr val="000000"/>
                </a:solidFill>
                <a:latin typeface="Arial" panose="020B0604020202020204" pitchFamily="34" charset="0"/>
              </a:rPr>
              <a:t>privatizzazione</a:t>
            </a:r>
            <a:r>
              <a:rPr lang="en-GB" altLang="it-IT" sz="2400" dirty="0">
                <a:solidFill>
                  <a:srgbClr val="000000"/>
                </a:solidFill>
                <a:latin typeface="Arial" panose="020B0604020202020204" pitchFamily="34" charset="0"/>
              </a:rPr>
              <a:t> del </a:t>
            </a:r>
            <a:r>
              <a:rPr lang="en-GB" altLang="it-IT" sz="2400" dirty="0" err="1">
                <a:solidFill>
                  <a:srgbClr val="000000"/>
                </a:solidFill>
                <a:latin typeface="Arial" panose="020B0604020202020204" pitchFamily="34" charset="0"/>
              </a:rPr>
              <a:t>pubblico</a:t>
            </a:r>
            <a:r>
              <a:rPr lang="en-GB" altLang="it-IT" sz="2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GB" altLang="it-IT" sz="2400" dirty="0" err="1">
                <a:solidFill>
                  <a:srgbClr val="000000"/>
                </a:solidFill>
                <a:latin typeface="Arial" panose="020B0604020202020204" pitchFamily="34" charset="0"/>
              </a:rPr>
              <a:t>impiego</a:t>
            </a:r>
            <a:r>
              <a:rPr lang="en-GB" altLang="it-IT" sz="2400" dirty="0">
                <a:solidFill>
                  <a:srgbClr val="000000"/>
                </a:solidFill>
                <a:latin typeface="Arial" panose="020B0604020202020204" pitchFamily="34" charset="0"/>
              </a:rPr>
              <a:t> e la </a:t>
            </a:r>
            <a:r>
              <a:rPr lang="en-GB" altLang="it-IT" sz="2400" dirty="0" err="1">
                <a:solidFill>
                  <a:srgbClr val="000000"/>
                </a:solidFill>
                <a:latin typeface="Arial" panose="020B0604020202020204" pitchFamily="34" charset="0"/>
              </a:rPr>
              <a:t>riorganizzazione</a:t>
            </a:r>
            <a:r>
              <a:rPr lang="en-GB" altLang="it-IT" sz="2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GB" altLang="it-IT" sz="2400" dirty="0" err="1">
                <a:solidFill>
                  <a:srgbClr val="000000"/>
                </a:solidFill>
                <a:latin typeface="Arial" panose="020B0604020202020204" pitchFamily="34" charset="0"/>
              </a:rPr>
              <a:t>dei</a:t>
            </a:r>
            <a:r>
              <a:rPr lang="en-GB" altLang="it-IT" sz="2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GB" altLang="it-IT" sz="2400" dirty="0" err="1">
                <a:solidFill>
                  <a:srgbClr val="000000"/>
                </a:solidFill>
                <a:latin typeface="Arial" panose="020B0604020202020204" pitchFamily="34" charset="0"/>
              </a:rPr>
              <a:t>servizi</a:t>
            </a:r>
            <a:endParaRPr lang="en-GB" altLang="it-IT" sz="24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0" indent="0" eaLnBrk="1" hangingPunct="1">
              <a:lnSpc>
                <a:spcPct val="93000"/>
              </a:lnSpc>
              <a:spcBef>
                <a:spcPct val="0"/>
              </a:spcBef>
              <a:buClr>
                <a:srgbClr val="000000"/>
              </a:buClr>
              <a:buNone/>
            </a:pPr>
            <a:r>
              <a:rPr lang="en-GB" altLang="it-IT" sz="2400">
                <a:solidFill>
                  <a:srgbClr val="000000"/>
                </a:solidFill>
                <a:latin typeface="Arial" panose="020B0604020202020204" pitchFamily="34" charset="0"/>
              </a:rPr>
              <a:t>1997</a:t>
            </a:r>
            <a:r>
              <a:rPr lang="en-GB" altLang="it-IT" sz="2400" dirty="0">
                <a:solidFill>
                  <a:srgbClr val="000000"/>
                </a:solidFill>
                <a:latin typeface="Arial" panose="020B0604020202020204" pitchFamily="34" charset="0"/>
              </a:rPr>
              <a:t>	L.127 introduce </a:t>
            </a:r>
            <a:r>
              <a:rPr lang="en-GB" altLang="it-IT" sz="2400" dirty="0" err="1">
                <a:solidFill>
                  <a:srgbClr val="000000"/>
                </a:solidFill>
                <a:latin typeface="Arial" panose="020B0604020202020204" pitchFamily="34" charset="0"/>
              </a:rPr>
              <a:t>l'autocertificazione</a:t>
            </a:r>
            <a:r>
              <a:rPr lang="en-GB" altLang="it-IT" sz="2400" dirty="0">
                <a:solidFill>
                  <a:srgbClr val="000000"/>
                </a:solidFill>
                <a:latin typeface="Arial" panose="020B0604020202020204" pitchFamily="34" charset="0"/>
              </a:rPr>
              <a:t> e la </a:t>
            </a:r>
            <a:r>
              <a:rPr lang="en-GB" altLang="it-IT" sz="2400" dirty="0" err="1">
                <a:solidFill>
                  <a:srgbClr val="000000"/>
                </a:solidFill>
                <a:latin typeface="Arial" panose="020B0604020202020204" pitchFamily="34" charset="0"/>
              </a:rPr>
              <a:t>semplificazione</a:t>
            </a:r>
            <a:r>
              <a:rPr lang="en-GB" altLang="it-IT" sz="2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GB" altLang="it-IT" sz="2400" dirty="0" err="1">
                <a:solidFill>
                  <a:srgbClr val="000000"/>
                </a:solidFill>
                <a:latin typeface="Arial" panose="020B0604020202020204" pitchFamily="34" charset="0"/>
              </a:rPr>
              <a:t>degli</a:t>
            </a:r>
            <a:r>
              <a:rPr lang="en-GB" altLang="it-IT" sz="2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GB" altLang="it-IT" sz="2400" dirty="0" err="1">
                <a:solidFill>
                  <a:srgbClr val="000000"/>
                </a:solidFill>
                <a:latin typeface="Arial" panose="020B0604020202020204" pitchFamily="34" charset="0"/>
              </a:rPr>
              <a:t>atti</a:t>
            </a:r>
            <a:r>
              <a:rPr lang="en-GB" altLang="it-IT" sz="2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GB" altLang="it-IT" sz="2400" dirty="0" err="1">
                <a:solidFill>
                  <a:srgbClr val="000000"/>
                </a:solidFill>
                <a:latin typeface="Arial" panose="020B0604020202020204" pitchFamily="34" charset="0"/>
              </a:rPr>
              <a:t>amministrativi</a:t>
            </a:r>
            <a:endParaRPr lang="en-GB" altLang="it-IT" sz="24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eaLnBrk="1" hangingPunct="1">
              <a:lnSpc>
                <a:spcPct val="93000"/>
              </a:lnSpc>
              <a:spcBef>
                <a:spcPct val="0"/>
              </a:spcBef>
              <a:buClr>
                <a:srgbClr val="000000"/>
              </a:buClr>
              <a:buFontTx/>
              <a:buNone/>
            </a:pPr>
            <a:r>
              <a:rPr lang="en-GB" altLang="it-IT" sz="2400" dirty="0">
                <a:solidFill>
                  <a:srgbClr val="000000"/>
                </a:solidFill>
                <a:latin typeface="Arial" panose="020B0604020202020204" pitchFamily="34" charset="0"/>
              </a:rPr>
              <a:t>1999	L. 50 introduce </a:t>
            </a:r>
            <a:r>
              <a:rPr lang="en-GB" altLang="it-IT" sz="2400" dirty="0" err="1">
                <a:solidFill>
                  <a:srgbClr val="000000"/>
                </a:solidFill>
                <a:latin typeface="Arial" panose="020B0604020202020204" pitchFamily="34" charset="0"/>
              </a:rPr>
              <a:t>una</a:t>
            </a:r>
            <a:r>
              <a:rPr lang="en-GB" altLang="it-IT" sz="2400" dirty="0">
                <a:solidFill>
                  <a:srgbClr val="000000"/>
                </a:solidFill>
                <a:latin typeface="Arial" panose="020B0604020202020204" pitchFamily="34" charset="0"/>
              </a:rPr>
              <a:t> prima </a:t>
            </a:r>
            <a:r>
              <a:rPr lang="en-GB" altLang="it-IT" sz="2400" dirty="0" err="1">
                <a:solidFill>
                  <a:srgbClr val="000000"/>
                </a:solidFill>
                <a:latin typeface="Arial" panose="020B0604020202020204" pitchFamily="34" charset="0"/>
              </a:rPr>
              <a:t>semplificazione</a:t>
            </a:r>
            <a:r>
              <a:rPr lang="en-GB" altLang="it-IT" sz="2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GB" altLang="it-IT" sz="2400" dirty="0" err="1">
                <a:solidFill>
                  <a:srgbClr val="000000"/>
                </a:solidFill>
                <a:latin typeface="Arial" panose="020B0604020202020204" pitchFamily="34" charset="0"/>
              </a:rPr>
              <a:t>amministrativa</a:t>
            </a:r>
            <a:endParaRPr lang="en-GB" altLang="it-IT" sz="24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eaLnBrk="1" hangingPunct="1">
              <a:lnSpc>
                <a:spcPct val="93000"/>
              </a:lnSpc>
              <a:spcBef>
                <a:spcPct val="0"/>
              </a:spcBef>
              <a:buClr>
                <a:srgbClr val="000000"/>
              </a:buClr>
              <a:buFontTx/>
              <a:buNone/>
            </a:pPr>
            <a:r>
              <a:rPr lang="en-GB" altLang="it-IT" sz="2400" dirty="0">
                <a:solidFill>
                  <a:srgbClr val="000000"/>
                </a:solidFill>
                <a:latin typeface="Arial" panose="020B0604020202020204" pitchFamily="34" charset="0"/>
              </a:rPr>
              <a:t>2001	</a:t>
            </a:r>
            <a:r>
              <a:rPr lang="en-GB" altLang="it-IT" sz="2400" dirty="0" err="1">
                <a:solidFill>
                  <a:srgbClr val="000000"/>
                </a:solidFill>
                <a:latin typeface="Arial" panose="020B0604020202020204" pitchFamily="34" charset="0"/>
              </a:rPr>
              <a:t>D.lgs</a:t>
            </a:r>
            <a:r>
              <a:rPr lang="en-GB" altLang="it-IT" sz="2400" dirty="0">
                <a:solidFill>
                  <a:srgbClr val="000000"/>
                </a:solidFill>
                <a:latin typeface="Arial" panose="020B0604020202020204" pitchFamily="34" charset="0"/>
              </a:rPr>
              <a:t>. 165: </a:t>
            </a:r>
            <a:r>
              <a:rPr lang="en-GB" altLang="it-IT" sz="2400" dirty="0" err="1">
                <a:solidFill>
                  <a:srgbClr val="000000"/>
                </a:solidFill>
                <a:latin typeface="Arial" panose="020B0604020202020204" pitchFamily="34" charset="0"/>
              </a:rPr>
              <a:t>testo</a:t>
            </a:r>
            <a:r>
              <a:rPr lang="en-GB" altLang="it-IT" sz="2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GB" altLang="it-IT" sz="2400" dirty="0" err="1">
                <a:solidFill>
                  <a:srgbClr val="000000"/>
                </a:solidFill>
                <a:latin typeface="Arial" panose="020B0604020202020204" pitchFamily="34" charset="0"/>
              </a:rPr>
              <a:t>unico</a:t>
            </a:r>
            <a:r>
              <a:rPr lang="en-GB" altLang="it-IT" sz="2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GB" altLang="it-IT" sz="2400" dirty="0" err="1">
                <a:solidFill>
                  <a:srgbClr val="000000"/>
                </a:solidFill>
                <a:latin typeface="Arial" panose="020B0604020202020204" pitchFamily="34" charset="0"/>
              </a:rPr>
              <a:t>sul</a:t>
            </a:r>
            <a:r>
              <a:rPr lang="en-GB" altLang="it-IT" sz="2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GB" altLang="it-IT" sz="2400" dirty="0" err="1">
                <a:solidFill>
                  <a:srgbClr val="000000"/>
                </a:solidFill>
                <a:latin typeface="Arial" panose="020B0604020202020204" pitchFamily="34" charset="0"/>
              </a:rPr>
              <a:t>pubblico</a:t>
            </a:r>
            <a:r>
              <a:rPr lang="en-GB" altLang="it-IT" sz="2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GB" altLang="it-IT" sz="2400" dirty="0" err="1">
                <a:solidFill>
                  <a:srgbClr val="000000"/>
                </a:solidFill>
                <a:latin typeface="Arial" panose="020B0604020202020204" pitchFamily="34" charset="0"/>
              </a:rPr>
              <a:t>impiego</a:t>
            </a:r>
            <a:endParaRPr lang="en-GB" altLang="it-IT" sz="24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eaLnBrk="1" hangingPunct="1">
              <a:lnSpc>
                <a:spcPct val="93000"/>
              </a:lnSpc>
              <a:spcBef>
                <a:spcPct val="0"/>
              </a:spcBef>
              <a:buClr>
                <a:srgbClr val="000000"/>
              </a:buClr>
              <a:buFontTx/>
              <a:buAutoNum type="arabicPlain" startAt="2002"/>
            </a:pPr>
            <a:r>
              <a:rPr lang="en-GB" altLang="it-IT" sz="2400" dirty="0">
                <a:solidFill>
                  <a:srgbClr val="000000"/>
                </a:solidFill>
                <a:latin typeface="Arial" panose="020B0604020202020204" pitchFamily="34" charset="0"/>
              </a:rPr>
              <a:t>    L.145: </a:t>
            </a:r>
            <a:r>
              <a:rPr lang="en-GB" altLang="it-IT" sz="2400" dirty="0" err="1">
                <a:solidFill>
                  <a:srgbClr val="000000"/>
                </a:solidFill>
                <a:latin typeface="Arial" panose="020B0604020202020204" pitchFamily="34" charset="0"/>
              </a:rPr>
              <a:t>disposizioni</a:t>
            </a:r>
            <a:r>
              <a:rPr lang="en-GB" altLang="it-IT" sz="2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GB" altLang="it-IT" sz="2400" dirty="0" err="1">
                <a:solidFill>
                  <a:srgbClr val="000000"/>
                </a:solidFill>
                <a:latin typeface="Arial" panose="020B0604020202020204" pitchFamily="34" charset="0"/>
              </a:rPr>
              <a:t>sulla</a:t>
            </a:r>
            <a:r>
              <a:rPr lang="en-GB" altLang="it-IT" sz="2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GB" altLang="it-IT" sz="2400" dirty="0" err="1">
                <a:solidFill>
                  <a:srgbClr val="000000"/>
                </a:solidFill>
                <a:latin typeface="Arial" panose="020B0604020202020204" pitchFamily="34" charset="0"/>
              </a:rPr>
              <a:t>dirigenza</a:t>
            </a:r>
            <a:r>
              <a:rPr lang="en-GB" altLang="it-IT" sz="2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GB" altLang="it-IT" sz="2400" dirty="0" err="1">
                <a:solidFill>
                  <a:srgbClr val="000000"/>
                </a:solidFill>
                <a:latin typeface="Arial" panose="020B0604020202020204" pitchFamily="34" charset="0"/>
              </a:rPr>
              <a:t>statale</a:t>
            </a:r>
            <a:endParaRPr lang="en-GB" altLang="it-IT" sz="24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eaLnBrk="1" hangingPunct="1">
              <a:lnSpc>
                <a:spcPct val="93000"/>
              </a:lnSpc>
              <a:spcBef>
                <a:spcPct val="0"/>
              </a:spcBef>
              <a:buClr>
                <a:srgbClr val="000000"/>
              </a:buClr>
              <a:buFontTx/>
              <a:buNone/>
            </a:pPr>
            <a:r>
              <a:rPr lang="en-GB" altLang="it-IT" sz="2400" dirty="0">
                <a:solidFill>
                  <a:srgbClr val="000000"/>
                </a:solidFill>
                <a:latin typeface="Arial" panose="020B0604020202020204" pitchFamily="34" charset="0"/>
              </a:rPr>
              <a:t>2009 </a:t>
            </a:r>
            <a:r>
              <a:rPr lang="it-IT" altLang="it-IT" sz="2400" i="1" dirty="0">
                <a:solidFill>
                  <a:srgbClr val="000000"/>
                </a:solidFill>
                <a:latin typeface="Arial" panose="020B0604020202020204" pitchFamily="34" charset="0"/>
              </a:rPr>
              <a:t>Riforma Brunetta. </a:t>
            </a:r>
            <a:r>
              <a:rPr lang="it-IT" altLang="it-IT" sz="2400" dirty="0">
                <a:solidFill>
                  <a:srgbClr val="000000"/>
                </a:solidFill>
                <a:latin typeface="Arial" panose="020B0604020202020204" pitchFamily="34" charset="0"/>
              </a:rPr>
              <a:t>Varie misure di razionalizzazione e riorganizzazione. Non completate!</a:t>
            </a:r>
          </a:p>
          <a:p>
            <a:pPr eaLnBrk="1" hangingPunct="1">
              <a:lnSpc>
                <a:spcPct val="93000"/>
              </a:lnSpc>
              <a:spcBef>
                <a:spcPct val="0"/>
              </a:spcBef>
              <a:buClr>
                <a:srgbClr val="000000"/>
              </a:buClr>
              <a:buFontTx/>
              <a:buNone/>
            </a:pPr>
            <a:r>
              <a:rPr lang="it-IT" altLang="it-IT" sz="2400" dirty="0">
                <a:solidFill>
                  <a:srgbClr val="000000"/>
                </a:solidFill>
                <a:latin typeface="Arial" panose="020B0604020202020204" pitchFamily="34" charset="0"/>
              </a:rPr>
              <a:t>2012 Provvedimenti emergenziali del governo Monti: introduzione di una autorità per la </a:t>
            </a:r>
            <a:r>
              <a:rPr lang="it-IT" altLang="it-IT" sz="2400" i="1" dirty="0" err="1">
                <a:solidFill>
                  <a:srgbClr val="000000"/>
                </a:solidFill>
                <a:latin typeface="Arial" panose="020B0604020202020204" pitchFamily="34" charset="0"/>
              </a:rPr>
              <a:t>spending</a:t>
            </a:r>
            <a:r>
              <a:rPr lang="it-IT" altLang="it-IT" sz="2400" i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it-IT" altLang="it-IT" sz="2400" i="1" dirty="0" err="1">
                <a:solidFill>
                  <a:srgbClr val="000000"/>
                </a:solidFill>
                <a:latin typeface="Arial" panose="020B0604020202020204" pitchFamily="34" charset="0"/>
              </a:rPr>
              <a:t>review</a:t>
            </a:r>
            <a:r>
              <a:rPr lang="it-IT" altLang="it-IT" sz="2400" i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it-IT" altLang="it-IT" sz="2400" dirty="0">
                <a:solidFill>
                  <a:srgbClr val="000000"/>
                </a:solidFill>
                <a:latin typeface="Arial" panose="020B0604020202020204" pitchFamily="34" charset="0"/>
              </a:rPr>
              <a:t>e varie misure di taglio/accorpamento di enti (Riforma amministrativa perseguita in sede di bilancio)</a:t>
            </a:r>
            <a:r>
              <a:rPr lang="en-GB" altLang="it-IT" sz="2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</a:p>
          <a:p>
            <a:pPr eaLnBrk="1" hangingPunct="1">
              <a:lnSpc>
                <a:spcPct val="93000"/>
              </a:lnSpc>
              <a:spcBef>
                <a:spcPct val="0"/>
              </a:spcBef>
              <a:buClr>
                <a:srgbClr val="000000"/>
              </a:buClr>
              <a:buFontTx/>
              <a:buNone/>
            </a:pPr>
            <a:r>
              <a:rPr lang="en-GB" altLang="it-IT" sz="2400" dirty="0">
                <a:solidFill>
                  <a:srgbClr val="000000"/>
                </a:solidFill>
                <a:latin typeface="Arial" panose="020B0604020202020204" pitchFamily="34" charset="0"/>
              </a:rPr>
              <a:t>2015- </a:t>
            </a:r>
            <a:r>
              <a:rPr lang="en-GB" altLang="it-IT" sz="2400" dirty="0" err="1">
                <a:solidFill>
                  <a:srgbClr val="000000"/>
                </a:solidFill>
                <a:latin typeface="Arial" panose="020B0604020202020204" pitchFamily="34" charset="0"/>
              </a:rPr>
              <a:t>Riforma</a:t>
            </a:r>
            <a:r>
              <a:rPr lang="en-GB" altLang="it-IT" sz="2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GB" altLang="it-IT" sz="2400" dirty="0" err="1">
                <a:solidFill>
                  <a:srgbClr val="000000"/>
                </a:solidFill>
                <a:latin typeface="Arial" panose="020B0604020202020204" pitchFamily="34" charset="0"/>
              </a:rPr>
              <a:t>Madia</a:t>
            </a:r>
            <a:endParaRPr lang="en-GB" altLang="it-IT" sz="24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eaLnBrk="1" hangingPunct="1">
              <a:lnSpc>
                <a:spcPct val="93000"/>
              </a:lnSpc>
              <a:spcBef>
                <a:spcPct val="0"/>
              </a:spcBef>
              <a:buClr>
                <a:srgbClr val="000000"/>
              </a:buClr>
              <a:buFontTx/>
              <a:buNone/>
            </a:pPr>
            <a:r>
              <a:rPr lang="en-GB" altLang="it-IT" sz="2400" dirty="0">
                <a:solidFill>
                  <a:srgbClr val="000000"/>
                </a:solidFill>
                <a:latin typeface="Arial" panose="020B0604020202020204" pitchFamily="34" charset="0"/>
              </a:rPr>
              <a:t>2021 – </a:t>
            </a:r>
            <a:r>
              <a:rPr lang="en-GB" altLang="it-IT" sz="2400" dirty="0" err="1">
                <a:solidFill>
                  <a:srgbClr val="000000"/>
                </a:solidFill>
                <a:latin typeface="Arial" panose="020B0604020202020204" pitchFamily="34" charset="0"/>
              </a:rPr>
              <a:t>Riforma</a:t>
            </a:r>
            <a:r>
              <a:rPr lang="en-GB" altLang="it-IT" sz="2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GB" altLang="it-IT" sz="2400" dirty="0" err="1">
                <a:solidFill>
                  <a:srgbClr val="000000"/>
                </a:solidFill>
                <a:latin typeface="Arial" panose="020B0604020202020204" pitchFamily="34" charset="0"/>
              </a:rPr>
              <a:t>Brunetta</a:t>
            </a:r>
            <a:r>
              <a:rPr lang="en-GB" altLang="it-IT" sz="2400" dirty="0">
                <a:solidFill>
                  <a:srgbClr val="000000"/>
                </a:solidFill>
                <a:latin typeface="Arial" panose="020B0604020202020204" pitchFamily="34" charset="0"/>
              </a:rPr>
              <a:t> II</a:t>
            </a:r>
          </a:p>
        </p:txBody>
      </p:sp>
    </p:spTree>
    <p:extLst>
      <p:ext uri="{BB962C8B-B14F-4D97-AF65-F5344CB8AC3E}">
        <p14:creationId xmlns:p14="http://schemas.microsoft.com/office/powerpoint/2010/main" val="170557722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">
            <a:extLst>
              <a:ext uri="{FF2B5EF4-FFF2-40B4-BE49-F238E27FC236}">
                <a16:creationId xmlns:a16="http://schemas.microsoft.com/office/drawing/2014/main" id="{F7B0E1A0-635D-A946-B589-AB69781D7EA6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765175"/>
          </a:xfrm>
        </p:spPr>
        <p:txBody>
          <a:bodyPr lIns="0" tIns="0" rIns="0" bIns="0"/>
          <a:lstStyle/>
          <a:p>
            <a:pPr defTabSz="449263" eaLnBrk="1" hangingPunct="1">
              <a:lnSpc>
                <a:spcPct val="101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it-IT" sz="4000" b="1" dirty="0" err="1">
                <a:solidFill>
                  <a:srgbClr val="C00000"/>
                </a:solidFill>
                <a:latin typeface="Garamond" panose="02020404030301010803" pitchFamily="18" charset="0"/>
              </a:rPr>
              <a:t>Settori</a:t>
            </a:r>
            <a:r>
              <a:rPr lang="en-GB" altLang="it-IT" sz="4000" b="1" dirty="0">
                <a:solidFill>
                  <a:srgbClr val="C00000"/>
                </a:solidFill>
                <a:latin typeface="Garamond" panose="02020404030301010803" pitchFamily="18" charset="0"/>
              </a:rPr>
              <a:t> e </a:t>
            </a:r>
            <a:r>
              <a:rPr lang="en-GB" altLang="it-IT" sz="4000" b="1" dirty="0" err="1">
                <a:solidFill>
                  <a:srgbClr val="C00000"/>
                </a:solidFill>
                <a:latin typeface="Garamond" panose="02020404030301010803" pitchFamily="18" charset="0"/>
              </a:rPr>
              <a:t>contenuti</a:t>
            </a:r>
            <a:r>
              <a:rPr lang="en-GB" altLang="it-IT" sz="4000" b="1" dirty="0">
                <a:solidFill>
                  <a:srgbClr val="C00000"/>
                </a:solidFill>
                <a:latin typeface="Garamond" panose="02020404030301010803" pitchFamily="18" charset="0"/>
              </a:rPr>
              <a:t> </a:t>
            </a:r>
            <a:r>
              <a:rPr lang="en-GB" altLang="it-IT" sz="4000" b="1" dirty="0" err="1">
                <a:solidFill>
                  <a:srgbClr val="C00000"/>
                </a:solidFill>
                <a:latin typeface="Garamond" panose="02020404030301010803" pitchFamily="18" charset="0"/>
              </a:rPr>
              <a:t>delle</a:t>
            </a:r>
            <a:r>
              <a:rPr lang="en-GB" altLang="it-IT" sz="4000" b="1" dirty="0">
                <a:solidFill>
                  <a:srgbClr val="C00000"/>
                </a:solidFill>
                <a:latin typeface="Garamond" panose="02020404030301010803" pitchFamily="18" charset="0"/>
              </a:rPr>
              <a:t> </a:t>
            </a:r>
            <a:r>
              <a:rPr lang="en-GB" altLang="it-IT" sz="4000" b="1" dirty="0" err="1">
                <a:solidFill>
                  <a:srgbClr val="C00000"/>
                </a:solidFill>
                <a:latin typeface="Garamond" panose="02020404030301010803" pitchFamily="18" charset="0"/>
              </a:rPr>
              <a:t>riforme</a:t>
            </a:r>
            <a:endParaRPr lang="en-GB" altLang="it-IT" sz="4000" b="1" dirty="0">
              <a:solidFill>
                <a:srgbClr val="C00000"/>
              </a:solidFill>
              <a:latin typeface="Garamond" panose="02020404030301010803" pitchFamily="18" charset="0"/>
            </a:endParaRPr>
          </a:p>
        </p:txBody>
      </p:sp>
      <p:sp>
        <p:nvSpPr>
          <p:cNvPr id="184323" name="Rectangle 2">
            <a:extLst>
              <a:ext uri="{FF2B5EF4-FFF2-40B4-BE49-F238E27FC236}">
                <a16:creationId xmlns:a16="http://schemas.microsoft.com/office/drawing/2014/main" id="{F2359882-2FB5-B648-A06D-F2DA95C58C37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250825" y="765175"/>
            <a:ext cx="8893175" cy="5072063"/>
          </a:xfrm>
        </p:spPr>
        <p:txBody>
          <a:bodyPr lIns="0" tIns="0" rIns="0" bIns="0"/>
          <a:lstStyle/>
          <a:p>
            <a:pPr marL="334963" indent="-334963" defTabSz="449263" eaLnBrk="1" hangingPunct="1">
              <a:lnSpc>
                <a:spcPct val="101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it-IT" dirty="0" err="1">
                <a:latin typeface="Garamond" panose="02020404030301010803" pitchFamily="18" charset="0"/>
              </a:rPr>
              <a:t>Struttura</a:t>
            </a:r>
            <a:r>
              <a:rPr lang="en-GB" altLang="it-IT" dirty="0">
                <a:latin typeface="Garamond" panose="02020404030301010803" pitchFamily="18" charset="0"/>
              </a:rPr>
              <a:t> </a:t>
            </a:r>
            <a:r>
              <a:rPr lang="en-GB" altLang="it-IT" dirty="0" err="1">
                <a:latin typeface="Garamond" panose="02020404030301010803" pitchFamily="18" charset="0"/>
              </a:rPr>
              <a:t>dell'amministrazione</a:t>
            </a:r>
            <a:endParaRPr lang="en-GB" altLang="it-IT" dirty="0">
              <a:latin typeface="Garamond" panose="02020404030301010803" pitchFamily="18" charset="0"/>
            </a:endParaRPr>
          </a:p>
          <a:p>
            <a:pPr marL="735013" lvl="1" indent="-277813" defTabSz="449263" eaLnBrk="1" hangingPunct="1">
              <a:lnSpc>
                <a:spcPct val="103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it-IT" sz="2200" dirty="0" err="1">
                <a:latin typeface="Garamond" panose="02020404030301010803" pitchFamily="18" charset="0"/>
              </a:rPr>
              <a:t>Riforma</a:t>
            </a:r>
            <a:r>
              <a:rPr lang="en-GB" altLang="it-IT" sz="2200" dirty="0">
                <a:latin typeface="Garamond" panose="02020404030301010803" pitchFamily="18" charset="0"/>
              </a:rPr>
              <a:t> </a:t>
            </a:r>
            <a:r>
              <a:rPr lang="en-GB" altLang="it-IT" sz="2200" dirty="0" err="1">
                <a:latin typeface="Garamond" panose="02020404030301010803" pitchFamily="18" charset="0"/>
              </a:rPr>
              <a:t>Bassanini</a:t>
            </a:r>
            <a:r>
              <a:rPr lang="en-GB" altLang="it-IT" sz="2200" dirty="0">
                <a:latin typeface="Garamond" panose="02020404030301010803" pitchFamily="18" charset="0"/>
              </a:rPr>
              <a:t> e </a:t>
            </a:r>
            <a:r>
              <a:rPr lang="en-GB" altLang="it-IT" sz="2200" dirty="0" err="1">
                <a:latin typeface="Garamond" panose="02020404030301010803" pitchFamily="18" charset="0"/>
              </a:rPr>
              <a:t>privatizzazioni</a:t>
            </a:r>
            <a:endParaRPr lang="en-GB" altLang="it-IT" sz="2200" dirty="0">
              <a:latin typeface="Garamond" panose="02020404030301010803" pitchFamily="18" charset="0"/>
            </a:endParaRPr>
          </a:p>
          <a:p>
            <a:pPr marL="334963" indent="-334963" defTabSz="449263" eaLnBrk="1" hangingPunct="1">
              <a:lnSpc>
                <a:spcPct val="103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it-IT" dirty="0" err="1">
                <a:latin typeface="Garamond" panose="02020404030301010803" pitchFamily="18" charset="0"/>
              </a:rPr>
              <a:t>Funzioni</a:t>
            </a:r>
            <a:r>
              <a:rPr lang="en-GB" altLang="it-IT" dirty="0">
                <a:latin typeface="Garamond" panose="02020404030301010803" pitchFamily="18" charset="0"/>
              </a:rPr>
              <a:t> e procedure </a:t>
            </a:r>
            <a:r>
              <a:rPr lang="en-GB" altLang="it-IT" dirty="0" err="1">
                <a:latin typeface="Garamond" panose="02020404030301010803" pitchFamily="18" charset="0"/>
              </a:rPr>
              <a:t>amministrative</a:t>
            </a:r>
            <a:endParaRPr lang="en-GB" altLang="it-IT" dirty="0">
              <a:latin typeface="Garamond" panose="02020404030301010803" pitchFamily="18" charset="0"/>
            </a:endParaRPr>
          </a:p>
          <a:p>
            <a:pPr marL="735013" lvl="1" indent="-277813" defTabSz="449263" eaLnBrk="1" hangingPunct="1">
              <a:lnSpc>
                <a:spcPct val="103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it-IT" sz="2000" dirty="0">
                <a:latin typeface="Garamond" panose="02020404030301010803" pitchFamily="18" charset="0"/>
              </a:rPr>
              <a:t>Nuovo </a:t>
            </a:r>
            <a:r>
              <a:rPr lang="en-GB" altLang="it-IT" sz="2000" dirty="0" err="1">
                <a:latin typeface="Garamond" panose="02020404030301010803" pitchFamily="18" charset="0"/>
              </a:rPr>
              <a:t>modello</a:t>
            </a:r>
            <a:r>
              <a:rPr lang="en-GB" altLang="it-IT" sz="2000" dirty="0">
                <a:latin typeface="Garamond" panose="02020404030301010803" pitchFamily="18" charset="0"/>
              </a:rPr>
              <a:t> </a:t>
            </a:r>
            <a:r>
              <a:rPr lang="en-GB" altLang="it-IT" sz="2000" dirty="0" err="1">
                <a:latin typeface="Garamond" panose="02020404030301010803" pitchFamily="18" charset="0"/>
              </a:rPr>
              <a:t>organizzativo</a:t>
            </a:r>
            <a:r>
              <a:rPr lang="en-GB" altLang="it-IT" sz="2000" dirty="0">
                <a:latin typeface="Garamond" panose="02020404030301010803" pitchFamily="18" charset="0"/>
              </a:rPr>
              <a:t>: </a:t>
            </a:r>
            <a:r>
              <a:rPr lang="en-GB" altLang="it-IT" sz="2000" dirty="0" err="1">
                <a:latin typeface="Garamond" panose="02020404030301010803" pitchFamily="18" charset="0"/>
              </a:rPr>
              <a:t>il</a:t>
            </a:r>
            <a:r>
              <a:rPr lang="en-GB" altLang="it-IT" sz="2000" dirty="0">
                <a:latin typeface="Garamond" panose="02020404030301010803" pitchFamily="18" charset="0"/>
              </a:rPr>
              <a:t> </a:t>
            </a:r>
            <a:r>
              <a:rPr lang="en-GB" altLang="it-IT" sz="2000" i="1" dirty="0">
                <a:latin typeface="Garamond" panose="02020404030301010803" pitchFamily="18" charset="0"/>
              </a:rPr>
              <a:t>New public management. </a:t>
            </a:r>
            <a:r>
              <a:rPr lang="en-GB" altLang="it-IT" sz="2000" dirty="0">
                <a:latin typeface="Garamond" panose="02020404030301010803" pitchFamily="18" charset="0"/>
              </a:rPr>
              <a:t>Ma </a:t>
            </a:r>
            <a:r>
              <a:rPr lang="en-GB" altLang="it-IT" sz="2000" dirty="0" err="1">
                <a:latin typeface="Garamond" panose="02020404030301010803" pitchFamily="18" charset="0"/>
              </a:rPr>
              <a:t>rimangono</a:t>
            </a:r>
            <a:r>
              <a:rPr lang="en-GB" altLang="it-IT" sz="2000" dirty="0">
                <a:latin typeface="Garamond" panose="02020404030301010803" pitchFamily="18" charset="0"/>
              </a:rPr>
              <a:t> </a:t>
            </a:r>
            <a:r>
              <a:rPr lang="en-GB" altLang="it-IT" sz="2000" dirty="0" err="1">
                <a:latin typeface="Garamond" panose="02020404030301010803" pitchFamily="18" charset="0"/>
              </a:rPr>
              <a:t>ministeri</a:t>
            </a:r>
            <a:r>
              <a:rPr lang="en-GB" altLang="it-IT" sz="2000" dirty="0">
                <a:latin typeface="Garamond" panose="02020404030301010803" pitchFamily="18" charset="0"/>
              </a:rPr>
              <a:t> </a:t>
            </a:r>
            <a:r>
              <a:rPr lang="en-GB" altLang="it-IT" sz="2000" dirty="0" err="1">
                <a:latin typeface="Garamond" panose="02020404030301010803" pitchFamily="18" charset="0"/>
              </a:rPr>
              <a:t>organizzati</a:t>
            </a:r>
            <a:r>
              <a:rPr lang="en-GB" altLang="it-IT" sz="2000" dirty="0">
                <a:latin typeface="Garamond" panose="02020404030301010803" pitchFamily="18" charset="0"/>
              </a:rPr>
              <a:t> in </a:t>
            </a:r>
            <a:r>
              <a:rPr lang="en-GB" altLang="it-IT" sz="2000" dirty="0" err="1">
                <a:latin typeface="Garamond" panose="02020404030301010803" pitchFamily="18" charset="0"/>
              </a:rPr>
              <a:t>forme</a:t>
            </a:r>
            <a:r>
              <a:rPr lang="en-GB" altLang="it-IT" sz="2000" dirty="0">
                <a:latin typeface="Garamond" panose="02020404030301010803" pitchFamily="18" charset="0"/>
              </a:rPr>
              <a:t> </a:t>
            </a:r>
            <a:r>
              <a:rPr lang="en-GB" altLang="it-IT" sz="2000" dirty="0" err="1">
                <a:latin typeface="Garamond" panose="02020404030301010803" pitchFamily="18" charset="0"/>
              </a:rPr>
              <a:t>tradizionali</a:t>
            </a:r>
            <a:r>
              <a:rPr lang="ar-SA" altLang="it-IT" sz="2000" dirty="0">
                <a:latin typeface="Garamond" panose="02020404030301010803" pitchFamily="18" charset="0"/>
              </a:rPr>
              <a:t>‏</a:t>
            </a:r>
            <a:endParaRPr lang="en-GB" altLang="it-IT" sz="2000" dirty="0">
              <a:latin typeface="Garamond" panose="02020404030301010803" pitchFamily="18" charset="0"/>
            </a:endParaRPr>
          </a:p>
          <a:p>
            <a:pPr marL="334963" indent="-334963" defTabSz="449263" eaLnBrk="1" hangingPunct="1">
              <a:lnSpc>
                <a:spcPct val="103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it-IT" dirty="0" err="1">
                <a:latin typeface="Garamond" panose="02020404030301010803" pitchFamily="18" charset="0"/>
              </a:rPr>
              <a:t>Controlli</a:t>
            </a:r>
            <a:r>
              <a:rPr lang="en-GB" altLang="it-IT" dirty="0">
                <a:latin typeface="Garamond" panose="02020404030301010803" pitchFamily="18" charset="0"/>
              </a:rPr>
              <a:t> </a:t>
            </a:r>
            <a:r>
              <a:rPr lang="en-GB" altLang="it-IT" dirty="0" err="1">
                <a:latin typeface="Garamond" panose="02020404030301010803" pitchFamily="18" charset="0"/>
              </a:rPr>
              <a:t>amministrativi</a:t>
            </a:r>
            <a:endParaRPr lang="en-GB" altLang="it-IT" dirty="0">
              <a:latin typeface="Garamond" panose="02020404030301010803" pitchFamily="18" charset="0"/>
            </a:endParaRPr>
          </a:p>
          <a:p>
            <a:pPr marL="735013" lvl="1" indent="-277813" defTabSz="449263" eaLnBrk="1" hangingPunct="1">
              <a:lnSpc>
                <a:spcPct val="103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it-IT" sz="2000" dirty="0" err="1">
                <a:latin typeface="Garamond" panose="02020404030301010803" pitchFamily="18" charset="0"/>
              </a:rPr>
              <a:t>Introduzione</a:t>
            </a:r>
            <a:r>
              <a:rPr lang="en-GB" altLang="it-IT" sz="2000" dirty="0">
                <a:latin typeface="Garamond" panose="02020404030301010803" pitchFamily="18" charset="0"/>
              </a:rPr>
              <a:t> del </a:t>
            </a:r>
            <a:r>
              <a:rPr lang="en-GB" altLang="it-IT" sz="2000" dirty="0" err="1">
                <a:latin typeface="Garamond" panose="02020404030301010803" pitchFamily="18" charset="0"/>
              </a:rPr>
              <a:t>controllo</a:t>
            </a:r>
            <a:r>
              <a:rPr lang="en-GB" altLang="it-IT" sz="2000" dirty="0">
                <a:latin typeface="Garamond" panose="02020404030301010803" pitchFamily="18" charset="0"/>
              </a:rPr>
              <a:t> </a:t>
            </a:r>
            <a:r>
              <a:rPr lang="en-GB" altLang="it-IT" sz="2000" dirty="0" err="1">
                <a:latin typeface="Garamond" panose="02020404030301010803" pitchFamily="18" charset="0"/>
              </a:rPr>
              <a:t>amministrativo</a:t>
            </a:r>
            <a:endParaRPr lang="en-GB" altLang="it-IT" sz="2000" dirty="0">
              <a:latin typeface="Garamond" panose="02020404030301010803" pitchFamily="18" charset="0"/>
            </a:endParaRPr>
          </a:p>
          <a:p>
            <a:pPr marL="735013" lvl="1" indent="-277813" defTabSz="449263" eaLnBrk="1" hangingPunct="1">
              <a:lnSpc>
                <a:spcPct val="103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it-IT" sz="2000" dirty="0" err="1">
                <a:latin typeface="Garamond" panose="02020404030301010803" pitchFamily="18" charset="0"/>
              </a:rPr>
              <a:t>Nuove</a:t>
            </a:r>
            <a:r>
              <a:rPr lang="en-GB" altLang="it-IT" sz="2000" dirty="0">
                <a:latin typeface="Garamond" panose="02020404030301010803" pitchFamily="18" charset="0"/>
              </a:rPr>
              <a:t> </a:t>
            </a:r>
            <a:r>
              <a:rPr lang="en-GB" altLang="it-IT" sz="2000" dirty="0" err="1">
                <a:latin typeface="Garamond" panose="02020404030301010803" pitchFamily="18" charset="0"/>
              </a:rPr>
              <a:t>facoltà</a:t>
            </a:r>
            <a:r>
              <a:rPr lang="en-GB" altLang="it-IT" sz="2000" dirty="0">
                <a:latin typeface="Garamond" panose="02020404030301010803" pitchFamily="18" charset="0"/>
              </a:rPr>
              <a:t> </a:t>
            </a:r>
            <a:r>
              <a:rPr lang="en-GB" altLang="it-IT" sz="2000" dirty="0" err="1">
                <a:latin typeface="Garamond" panose="02020404030301010803" pitchFamily="18" charset="0"/>
              </a:rPr>
              <a:t>della</a:t>
            </a:r>
            <a:r>
              <a:rPr lang="en-GB" altLang="it-IT" sz="2000" dirty="0">
                <a:latin typeface="Garamond" panose="02020404030301010803" pitchFamily="18" charset="0"/>
              </a:rPr>
              <a:t> Corte </a:t>
            </a:r>
            <a:r>
              <a:rPr lang="en-GB" altLang="it-IT" sz="2000" dirty="0" err="1">
                <a:latin typeface="Garamond" panose="02020404030301010803" pitchFamily="18" charset="0"/>
              </a:rPr>
              <a:t>dei</a:t>
            </a:r>
            <a:r>
              <a:rPr lang="en-GB" altLang="it-IT" sz="2000" dirty="0">
                <a:latin typeface="Garamond" panose="02020404030301010803" pitchFamily="18" charset="0"/>
              </a:rPr>
              <a:t> Conti (</a:t>
            </a:r>
            <a:r>
              <a:rPr lang="en-GB" altLang="it-IT" sz="2000" dirty="0" err="1">
                <a:latin typeface="Garamond" panose="02020404030301010803" pitchFamily="18" charset="0"/>
              </a:rPr>
              <a:t>Riforma</a:t>
            </a:r>
            <a:r>
              <a:rPr lang="en-GB" altLang="it-IT" sz="2000" dirty="0">
                <a:latin typeface="Garamond" panose="02020404030301010803" pitchFamily="18" charset="0"/>
              </a:rPr>
              <a:t> </a:t>
            </a:r>
            <a:r>
              <a:rPr lang="en-GB" altLang="it-IT" sz="2000" dirty="0" err="1">
                <a:latin typeface="Garamond" panose="02020404030301010803" pitchFamily="18" charset="0"/>
              </a:rPr>
              <a:t>Brunetta</a:t>
            </a:r>
            <a:r>
              <a:rPr lang="en-GB" altLang="it-IT" sz="2000" dirty="0">
                <a:latin typeface="Garamond" panose="02020404030301010803" pitchFamily="18" charset="0"/>
              </a:rPr>
              <a:t> 2009)</a:t>
            </a:r>
          </a:p>
          <a:p>
            <a:pPr marL="334963" indent="-334963" defTabSz="449263" eaLnBrk="1" hangingPunct="1">
              <a:lnSpc>
                <a:spcPct val="103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it-IT" dirty="0" err="1">
                <a:latin typeface="Garamond" panose="02020404030301010803" pitchFamily="18" charset="0"/>
              </a:rPr>
              <a:t>Processo</a:t>
            </a:r>
            <a:r>
              <a:rPr lang="en-GB" altLang="it-IT" dirty="0">
                <a:latin typeface="Garamond" panose="02020404030301010803" pitchFamily="18" charset="0"/>
              </a:rPr>
              <a:t> di </a:t>
            </a:r>
            <a:r>
              <a:rPr lang="en-GB" altLang="it-IT" dirty="0" err="1">
                <a:latin typeface="Garamond" panose="02020404030301010803" pitchFamily="18" charset="0"/>
              </a:rPr>
              <a:t>bilancio</a:t>
            </a:r>
            <a:endParaRPr lang="en-GB" altLang="it-IT" dirty="0">
              <a:latin typeface="Garamond" panose="02020404030301010803" pitchFamily="18" charset="0"/>
            </a:endParaRPr>
          </a:p>
          <a:p>
            <a:pPr marL="735013" lvl="1" indent="-277813" defTabSz="449263" eaLnBrk="1" hangingPunct="1">
              <a:lnSpc>
                <a:spcPct val="103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it-IT" sz="2000" dirty="0">
                <a:latin typeface="Garamond" panose="02020404030301010803" pitchFamily="18" charset="0"/>
              </a:rPr>
              <a:t>Dal </a:t>
            </a:r>
            <a:r>
              <a:rPr lang="en-GB" altLang="it-IT" sz="2000" dirty="0" err="1">
                <a:latin typeface="Garamond" panose="02020404030301010803" pitchFamily="18" charset="0"/>
              </a:rPr>
              <a:t>modello</a:t>
            </a:r>
            <a:r>
              <a:rPr lang="en-GB" altLang="it-IT" sz="2000" dirty="0">
                <a:latin typeface="Garamond" panose="02020404030301010803" pitchFamily="18" charset="0"/>
              </a:rPr>
              <a:t> </a:t>
            </a:r>
            <a:r>
              <a:rPr lang="en-GB" altLang="it-IT" sz="2000" dirty="0" err="1">
                <a:latin typeface="Garamond" panose="02020404030301010803" pitchFamily="18" charset="0"/>
              </a:rPr>
              <a:t>incrementale</a:t>
            </a:r>
            <a:r>
              <a:rPr lang="en-GB" altLang="it-IT" sz="2000" dirty="0">
                <a:latin typeface="Garamond" panose="02020404030301010803" pitchFamily="18" charset="0"/>
              </a:rPr>
              <a:t> al </a:t>
            </a:r>
            <a:r>
              <a:rPr lang="en-GB" altLang="it-IT" sz="2000" dirty="0" err="1">
                <a:latin typeface="Garamond" panose="02020404030301010803" pitchFamily="18" charset="0"/>
              </a:rPr>
              <a:t>modello</a:t>
            </a:r>
            <a:r>
              <a:rPr lang="en-GB" altLang="it-IT" sz="2000" dirty="0">
                <a:latin typeface="Garamond" panose="02020404030301010803" pitchFamily="18" charset="0"/>
              </a:rPr>
              <a:t> “a base zero”</a:t>
            </a:r>
          </a:p>
          <a:p>
            <a:pPr marL="334963" indent="-334963" defTabSz="449263" eaLnBrk="1" hangingPunct="1">
              <a:lnSpc>
                <a:spcPct val="103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it-IT" dirty="0" err="1">
                <a:latin typeface="Garamond" panose="02020404030301010803" pitchFamily="18" charset="0"/>
              </a:rPr>
              <a:t>Pubblico</a:t>
            </a:r>
            <a:r>
              <a:rPr lang="en-GB" altLang="it-IT" dirty="0">
                <a:latin typeface="Garamond" panose="02020404030301010803" pitchFamily="18" charset="0"/>
              </a:rPr>
              <a:t> </a:t>
            </a:r>
            <a:r>
              <a:rPr lang="en-GB" altLang="it-IT" dirty="0" err="1">
                <a:latin typeface="Garamond" panose="02020404030301010803" pitchFamily="18" charset="0"/>
              </a:rPr>
              <a:t>impiego</a:t>
            </a:r>
            <a:endParaRPr lang="en-GB" altLang="it-IT" dirty="0">
              <a:latin typeface="Garamond" panose="02020404030301010803" pitchFamily="18" charset="0"/>
            </a:endParaRPr>
          </a:p>
          <a:p>
            <a:pPr marL="735013" lvl="1" indent="-277813" defTabSz="449263" eaLnBrk="1" hangingPunct="1">
              <a:lnSpc>
                <a:spcPct val="103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it-IT" sz="2000" dirty="0">
                <a:latin typeface="Garamond" panose="02020404030301010803" pitchFamily="18" charset="0"/>
              </a:rPr>
              <a:t>Maggiore </a:t>
            </a:r>
            <a:r>
              <a:rPr lang="en-GB" altLang="it-IT" sz="2000" dirty="0" err="1">
                <a:latin typeface="Garamond" panose="02020404030301010803" pitchFamily="18" charset="0"/>
              </a:rPr>
              <a:t>flessibilità</a:t>
            </a:r>
            <a:r>
              <a:rPr lang="en-GB" altLang="it-IT" sz="2000" dirty="0">
                <a:latin typeface="Garamond" panose="02020404030301010803" pitchFamily="18" charset="0"/>
              </a:rPr>
              <a:t> </a:t>
            </a:r>
            <a:r>
              <a:rPr lang="en-GB" altLang="it-IT" sz="2000" dirty="0" err="1">
                <a:latin typeface="Garamond" panose="02020404030301010803" pitchFamily="18" charset="0"/>
              </a:rPr>
              <a:t>degli</a:t>
            </a:r>
            <a:r>
              <a:rPr lang="en-GB" altLang="it-IT" sz="2000" dirty="0">
                <a:latin typeface="Garamond" panose="02020404030301010803" pitchFamily="18" charset="0"/>
              </a:rPr>
              <a:t> </a:t>
            </a:r>
            <a:r>
              <a:rPr lang="en-GB" altLang="it-IT" sz="2000" dirty="0" err="1">
                <a:latin typeface="Garamond" panose="02020404030301010803" pitchFamily="18" charset="0"/>
              </a:rPr>
              <a:t>organici</a:t>
            </a:r>
            <a:endParaRPr lang="en-GB" altLang="it-IT" sz="2000" dirty="0">
              <a:latin typeface="Garamond" panose="02020404030301010803" pitchFamily="18" charset="0"/>
            </a:endParaRPr>
          </a:p>
          <a:p>
            <a:pPr marL="735013" lvl="1" indent="-277813" defTabSz="449263" eaLnBrk="1" hangingPunct="1">
              <a:lnSpc>
                <a:spcPct val="103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it-IT" sz="2000" dirty="0" err="1">
                <a:latin typeface="Garamond" panose="02020404030301010803" pitchFamily="18" charset="0"/>
              </a:rPr>
              <a:t>Premialità</a:t>
            </a:r>
            <a:r>
              <a:rPr lang="en-GB" altLang="it-IT" sz="2000" dirty="0">
                <a:latin typeface="Garamond" panose="02020404030301010803" pitchFamily="18" charset="0"/>
              </a:rPr>
              <a:t> e </a:t>
            </a:r>
            <a:r>
              <a:rPr lang="en-GB" altLang="it-IT" sz="2000" dirty="0" err="1">
                <a:latin typeface="Garamond" panose="02020404030301010803" pitchFamily="18" charset="0"/>
              </a:rPr>
              <a:t>incentivi</a:t>
            </a:r>
            <a:r>
              <a:rPr lang="en-GB" altLang="it-IT" sz="2000" dirty="0">
                <a:latin typeface="Garamond" panose="02020404030301010803" pitchFamily="18" charset="0"/>
              </a:rPr>
              <a:t> di </a:t>
            </a:r>
            <a:r>
              <a:rPr lang="en-GB" altLang="it-IT" sz="2000" dirty="0" err="1">
                <a:latin typeface="Garamond" panose="02020404030301010803" pitchFamily="18" charset="0"/>
              </a:rPr>
              <a:t>mobillità</a:t>
            </a:r>
            <a:r>
              <a:rPr lang="en-GB" altLang="it-IT" sz="2000" dirty="0">
                <a:latin typeface="Garamond" panose="02020404030301010803" pitchFamily="18" charset="0"/>
              </a:rPr>
              <a:t> (</a:t>
            </a:r>
            <a:r>
              <a:rPr lang="en-GB" altLang="it-IT" sz="2000" dirty="0" err="1">
                <a:latin typeface="Garamond" panose="02020404030301010803" pitchFamily="18" charset="0"/>
              </a:rPr>
              <a:t>Riforma</a:t>
            </a:r>
            <a:r>
              <a:rPr lang="en-GB" altLang="it-IT" sz="2000" dirty="0">
                <a:latin typeface="Garamond" panose="02020404030301010803" pitchFamily="18" charset="0"/>
              </a:rPr>
              <a:t> </a:t>
            </a:r>
            <a:r>
              <a:rPr lang="en-GB" altLang="it-IT" sz="2000" dirty="0" err="1">
                <a:latin typeface="Garamond" panose="02020404030301010803" pitchFamily="18" charset="0"/>
              </a:rPr>
              <a:t>Brunetta</a:t>
            </a:r>
            <a:r>
              <a:rPr lang="en-GB" altLang="it-IT" sz="2000" dirty="0">
                <a:latin typeface="Garamond" panose="02020404030301010803" pitchFamily="18" charset="0"/>
              </a:rPr>
              <a:t> 2009)</a:t>
            </a:r>
          </a:p>
        </p:txBody>
      </p:sp>
    </p:spTree>
    <p:extLst>
      <p:ext uri="{BB962C8B-B14F-4D97-AF65-F5344CB8AC3E}">
        <p14:creationId xmlns:p14="http://schemas.microsoft.com/office/powerpoint/2010/main" val="130662166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4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84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84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84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84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843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843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843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843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843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1843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18432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2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">
            <a:extLst>
              <a:ext uri="{FF2B5EF4-FFF2-40B4-BE49-F238E27FC236}">
                <a16:creationId xmlns:a16="http://schemas.microsoft.com/office/drawing/2014/main" id="{15743E54-D9FB-E14D-BE72-E8525B57CDE4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260350"/>
            <a:ext cx="7777163" cy="1023938"/>
          </a:xfrm>
        </p:spPr>
        <p:txBody>
          <a:bodyPr lIns="0" tIns="0" rIns="0" bIns="0"/>
          <a:lstStyle/>
          <a:p>
            <a:pPr defTabSz="449263" eaLnBrk="1" hangingPunct="1">
              <a:lnSpc>
                <a:spcPct val="101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it-IT" sz="3200" b="1" dirty="0">
                <a:solidFill>
                  <a:srgbClr val="C00000"/>
                </a:solidFill>
                <a:latin typeface="Garamond" panose="02020404030301010803" pitchFamily="18" charset="0"/>
              </a:rPr>
              <a:t>Il </a:t>
            </a:r>
            <a:r>
              <a:rPr lang="en-GB" altLang="it-IT" sz="3200" b="1" dirty="0" err="1">
                <a:solidFill>
                  <a:srgbClr val="C00000"/>
                </a:solidFill>
                <a:latin typeface="Garamond" panose="02020404030301010803" pitchFamily="18" charset="0"/>
              </a:rPr>
              <a:t>ruolo</a:t>
            </a:r>
            <a:r>
              <a:rPr lang="en-GB" altLang="it-IT" sz="3200" b="1" dirty="0">
                <a:solidFill>
                  <a:srgbClr val="C00000"/>
                </a:solidFill>
                <a:latin typeface="Garamond" panose="02020404030301010803" pitchFamily="18" charset="0"/>
              </a:rPr>
              <a:t> </a:t>
            </a:r>
            <a:r>
              <a:rPr lang="en-GB" altLang="it-IT" sz="3200" b="1" dirty="0" err="1">
                <a:solidFill>
                  <a:srgbClr val="C00000"/>
                </a:solidFill>
                <a:latin typeface="Garamond" panose="02020404030301010803" pitchFamily="18" charset="0"/>
              </a:rPr>
              <a:t>dei</a:t>
            </a:r>
            <a:r>
              <a:rPr lang="en-GB" altLang="it-IT" sz="3200" b="1" dirty="0">
                <a:solidFill>
                  <a:srgbClr val="C00000"/>
                </a:solidFill>
                <a:latin typeface="Garamond" panose="02020404030301010803" pitchFamily="18" charset="0"/>
              </a:rPr>
              <a:t> </a:t>
            </a:r>
            <a:r>
              <a:rPr lang="en-GB" altLang="it-IT" sz="3200" b="1" dirty="0" err="1">
                <a:solidFill>
                  <a:srgbClr val="C00000"/>
                </a:solidFill>
                <a:latin typeface="Garamond" panose="02020404030301010803" pitchFamily="18" charset="0"/>
              </a:rPr>
              <a:t>nuovi</a:t>
            </a:r>
            <a:r>
              <a:rPr lang="en-GB" altLang="it-IT" sz="3200" b="1" dirty="0">
                <a:solidFill>
                  <a:srgbClr val="C00000"/>
                </a:solidFill>
                <a:latin typeface="Garamond" panose="02020404030301010803" pitchFamily="18" charset="0"/>
              </a:rPr>
              <a:t> manager </a:t>
            </a:r>
            <a:r>
              <a:rPr lang="en-GB" altLang="it-IT" sz="3200" b="1" dirty="0" err="1">
                <a:solidFill>
                  <a:srgbClr val="C00000"/>
                </a:solidFill>
                <a:latin typeface="Garamond" panose="02020404030301010803" pitchFamily="18" charset="0"/>
              </a:rPr>
              <a:t>pubblici</a:t>
            </a:r>
            <a:endParaRPr lang="en-GB" altLang="it-IT" sz="3200" b="1" dirty="0">
              <a:solidFill>
                <a:srgbClr val="C00000"/>
              </a:solidFill>
              <a:latin typeface="Garamond" panose="02020404030301010803" pitchFamily="18" charset="0"/>
            </a:endParaRPr>
          </a:p>
        </p:txBody>
      </p:sp>
      <p:sp>
        <p:nvSpPr>
          <p:cNvPr id="186371" name="Rectangle 2">
            <a:extLst>
              <a:ext uri="{FF2B5EF4-FFF2-40B4-BE49-F238E27FC236}">
                <a16:creationId xmlns:a16="http://schemas.microsoft.com/office/drawing/2014/main" id="{CE057A1A-9310-524E-899F-8AF5E51D5CA6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250825" y="1341438"/>
            <a:ext cx="8497888" cy="4679950"/>
          </a:xfrm>
        </p:spPr>
        <p:txBody>
          <a:bodyPr lIns="0" tIns="0" rIns="0" bIns="0"/>
          <a:lstStyle/>
          <a:p>
            <a:pPr marL="334963" indent="-334963" defTabSz="449263" eaLnBrk="1" hangingPunct="1">
              <a:lnSpc>
                <a:spcPct val="101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it-IT" sz="2800" dirty="0">
                <a:latin typeface="Garamond" panose="02020404030301010803" pitchFamily="18" charset="0"/>
              </a:rPr>
              <a:t>La </a:t>
            </a:r>
            <a:r>
              <a:rPr lang="en-GB" altLang="it-IT" sz="2800" dirty="0" err="1">
                <a:latin typeface="Garamond" panose="02020404030301010803" pitchFamily="18" charset="0"/>
              </a:rPr>
              <a:t>scarsa</a:t>
            </a:r>
            <a:r>
              <a:rPr lang="en-GB" altLang="it-IT" sz="2800" dirty="0">
                <a:latin typeface="Garamond" panose="02020404030301010803" pitchFamily="18" charset="0"/>
              </a:rPr>
              <a:t> </a:t>
            </a:r>
            <a:r>
              <a:rPr lang="en-GB" altLang="it-IT" sz="2800" dirty="0" err="1">
                <a:latin typeface="Garamond" panose="02020404030301010803" pitchFamily="18" charset="0"/>
              </a:rPr>
              <a:t>responsabilizzazione</a:t>
            </a:r>
            <a:r>
              <a:rPr lang="en-GB" altLang="it-IT" sz="2800" dirty="0">
                <a:latin typeface="Garamond" panose="02020404030301010803" pitchFamily="18" charset="0"/>
              </a:rPr>
              <a:t> </a:t>
            </a:r>
            <a:r>
              <a:rPr lang="en-GB" altLang="it-IT" sz="2800" dirty="0" err="1">
                <a:latin typeface="Garamond" panose="02020404030301010803" pitchFamily="18" charset="0"/>
              </a:rPr>
              <a:t>dei</a:t>
            </a:r>
            <a:r>
              <a:rPr lang="en-GB" altLang="it-IT" sz="2800" dirty="0">
                <a:latin typeface="Garamond" panose="02020404030301010803" pitchFamily="18" charset="0"/>
              </a:rPr>
              <a:t> </a:t>
            </a:r>
            <a:r>
              <a:rPr lang="en-GB" altLang="it-IT" sz="2800" dirty="0" err="1">
                <a:latin typeface="Garamond" panose="02020404030301010803" pitchFamily="18" charset="0"/>
              </a:rPr>
              <a:t>dirigenti</a:t>
            </a:r>
            <a:r>
              <a:rPr lang="en-GB" altLang="it-IT" sz="2800" dirty="0">
                <a:latin typeface="Garamond" panose="02020404030301010803" pitchFamily="18" charset="0"/>
              </a:rPr>
              <a:t> ha </a:t>
            </a:r>
            <a:r>
              <a:rPr lang="en-GB" altLang="it-IT" sz="2800" dirty="0" err="1">
                <a:latin typeface="Garamond" panose="02020404030301010803" pitchFamily="18" charset="0"/>
              </a:rPr>
              <a:t>costituito</a:t>
            </a:r>
            <a:r>
              <a:rPr lang="en-GB" altLang="it-IT" sz="2800" dirty="0">
                <a:latin typeface="Garamond" panose="02020404030301010803" pitchFamily="18" charset="0"/>
              </a:rPr>
              <a:t> un </a:t>
            </a:r>
            <a:r>
              <a:rPr lang="en-GB" altLang="it-IT" sz="2800" dirty="0" err="1">
                <a:latin typeface="Garamond" panose="02020404030301010803" pitchFamily="18" charset="0"/>
              </a:rPr>
              <a:t>tradizionale</a:t>
            </a:r>
            <a:r>
              <a:rPr lang="en-GB" altLang="it-IT" sz="2800" dirty="0">
                <a:latin typeface="Garamond" panose="02020404030301010803" pitchFamily="18" charset="0"/>
              </a:rPr>
              <a:t> </a:t>
            </a:r>
            <a:r>
              <a:rPr lang="en-GB" altLang="it-IT" sz="2800" dirty="0" err="1">
                <a:latin typeface="Garamond" panose="02020404030301010803" pitchFamily="18" charset="0"/>
              </a:rPr>
              <a:t>limite</a:t>
            </a:r>
            <a:r>
              <a:rPr lang="en-GB" altLang="it-IT" sz="2800" dirty="0">
                <a:latin typeface="Garamond" panose="02020404030301010803" pitchFamily="18" charset="0"/>
              </a:rPr>
              <a:t> </a:t>
            </a:r>
            <a:r>
              <a:rPr lang="en-GB" altLang="it-IT" sz="2800" dirty="0" err="1">
                <a:latin typeface="Garamond" panose="02020404030301010803" pitchFamily="18" charset="0"/>
              </a:rPr>
              <a:t>della</a:t>
            </a:r>
            <a:r>
              <a:rPr lang="en-GB" altLang="it-IT" sz="2800" dirty="0">
                <a:latin typeface="Garamond" panose="02020404030301010803" pitchFamily="18" charset="0"/>
              </a:rPr>
              <a:t> PA </a:t>
            </a:r>
            <a:r>
              <a:rPr lang="en-GB" altLang="it-IT" sz="2800" dirty="0" err="1">
                <a:latin typeface="Garamond" panose="02020404030301010803" pitchFamily="18" charset="0"/>
              </a:rPr>
              <a:t>italiana</a:t>
            </a:r>
            <a:endParaRPr lang="en-GB" altLang="it-IT" sz="2800" dirty="0">
              <a:latin typeface="Garamond" panose="02020404030301010803" pitchFamily="18" charset="0"/>
            </a:endParaRPr>
          </a:p>
          <a:p>
            <a:pPr marL="334963" indent="-334963" defTabSz="449263" eaLnBrk="1" hangingPunct="1">
              <a:lnSpc>
                <a:spcPct val="103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it-IT" sz="2800" dirty="0">
                <a:latin typeface="Garamond" panose="02020404030301010803" pitchFamily="18" charset="0"/>
              </a:rPr>
              <a:t>L.29/1993: </a:t>
            </a:r>
            <a:r>
              <a:rPr lang="en-GB" altLang="it-IT" sz="2800" dirty="0" err="1">
                <a:latin typeface="Garamond" panose="02020404030301010803" pitchFamily="18" charset="0"/>
              </a:rPr>
              <a:t>tentativo</a:t>
            </a:r>
            <a:r>
              <a:rPr lang="en-GB" altLang="it-IT" sz="2800" dirty="0">
                <a:latin typeface="Garamond" panose="02020404030301010803" pitchFamily="18" charset="0"/>
              </a:rPr>
              <a:t> di </a:t>
            </a:r>
            <a:r>
              <a:rPr lang="en-GB" altLang="it-IT" sz="2800" dirty="0" err="1">
                <a:latin typeface="Garamond" panose="02020404030301010803" pitchFamily="18" charset="0"/>
              </a:rPr>
              <a:t>trasformare</a:t>
            </a:r>
            <a:r>
              <a:rPr lang="en-GB" altLang="it-IT" sz="2800" dirty="0">
                <a:latin typeface="Garamond" panose="02020404030301010803" pitchFamily="18" charset="0"/>
              </a:rPr>
              <a:t> </a:t>
            </a:r>
            <a:r>
              <a:rPr lang="en-GB" altLang="it-IT" sz="2800" dirty="0" err="1">
                <a:latin typeface="Garamond" panose="02020404030301010803" pitchFamily="18" charset="0"/>
              </a:rPr>
              <a:t>i</a:t>
            </a:r>
            <a:r>
              <a:rPr lang="en-GB" altLang="it-IT" sz="2800" dirty="0">
                <a:latin typeface="Garamond" panose="02020404030301010803" pitchFamily="18" charset="0"/>
              </a:rPr>
              <a:t> </a:t>
            </a:r>
            <a:r>
              <a:rPr lang="en-GB" altLang="it-IT" sz="2800" dirty="0" err="1">
                <a:latin typeface="Garamond" panose="02020404030301010803" pitchFamily="18" charset="0"/>
              </a:rPr>
              <a:t>dirigenti</a:t>
            </a:r>
            <a:r>
              <a:rPr lang="en-GB" altLang="it-IT" sz="2800" dirty="0">
                <a:latin typeface="Garamond" panose="02020404030301010803" pitchFamily="18" charset="0"/>
              </a:rPr>
              <a:t> in un </a:t>
            </a:r>
            <a:r>
              <a:rPr lang="en-GB" altLang="it-IT" sz="2800" dirty="0" err="1">
                <a:latin typeface="Garamond" panose="02020404030301010803" pitchFamily="18" charset="0"/>
              </a:rPr>
              <a:t>corpo</a:t>
            </a:r>
            <a:r>
              <a:rPr lang="en-GB" altLang="it-IT" sz="2800" dirty="0">
                <a:latin typeface="Garamond" panose="02020404030301010803" pitchFamily="18" charset="0"/>
              </a:rPr>
              <a:t> di manager (</a:t>
            </a:r>
            <a:r>
              <a:rPr lang="en-GB" altLang="it-IT" sz="2800" dirty="0" err="1">
                <a:latin typeface="Garamond" panose="02020404030301010803" pitchFamily="18" charset="0"/>
              </a:rPr>
              <a:t>obiettivi</a:t>
            </a:r>
            <a:r>
              <a:rPr lang="en-GB" altLang="it-IT" sz="2800" dirty="0">
                <a:latin typeface="Garamond" panose="02020404030301010803" pitchFamily="18" charset="0"/>
              </a:rPr>
              <a:t>, </a:t>
            </a:r>
            <a:r>
              <a:rPr lang="en-GB" altLang="it-IT" sz="2800" dirty="0" err="1">
                <a:latin typeface="Garamond" panose="02020404030301010803" pitchFamily="18" charset="0"/>
              </a:rPr>
              <a:t>salari</a:t>
            </a:r>
            <a:r>
              <a:rPr lang="en-GB" altLang="it-IT" sz="2800" dirty="0">
                <a:latin typeface="Garamond" panose="02020404030301010803" pitchFamily="18" charset="0"/>
              </a:rPr>
              <a:t> </a:t>
            </a:r>
            <a:r>
              <a:rPr lang="en-GB" altLang="it-IT" sz="2800" dirty="0" err="1">
                <a:latin typeface="Garamond" panose="02020404030301010803" pitchFamily="18" charset="0"/>
              </a:rPr>
              <a:t>flessibili</a:t>
            </a:r>
            <a:r>
              <a:rPr lang="en-GB" altLang="it-IT" sz="2800" dirty="0">
                <a:latin typeface="Garamond" panose="02020404030301010803" pitchFamily="18" charset="0"/>
              </a:rPr>
              <a:t>)</a:t>
            </a:r>
            <a:r>
              <a:rPr lang="ar-SA" altLang="it-IT" sz="2800" dirty="0">
                <a:latin typeface="Garamond" panose="02020404030301010803" pitchFamily="18" charset="0"/>
              </a:rPr>
              <a:t>‏</a:t>
            </a:r>
            <a:endParaRPr lang="en-GB" altLang="it-IT" sz="2800" dirty="0">
              <a:latin typeface="Garamond" panose="02020404030301010803" pitchFamily="18" charset="0"/>
            </a:endParaRPr>
          </a:p>
          <a:p>
            <a:pPr marL="334963" indent="-334963" defTabSz="449263" eaLnBrk="1" hangingPunct="1">
              <a:lnSpc>
                <a:spcPct val="103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it-IT" sz="2800" dirty="0" err="1">
                <a:latin typeface="Garamond" panose="02020404030301010803" pitchFamily="18" charset="0"/>
              </a:rPr>
              <a:t>Alcuni</a:t>
            </a:r>
            <a:r>
              <a:rPr lang="en-GB" altLang="it-IT" sz="2800" dirty="0">
                <a:latin typeface="Garamond" panose="02020404030301010803" pitchFamily="18" charset="0"/>
              </a:rPr>
              <a:t> </a:t>
            </a:r>
            <a:r>
              <a:rPr lang="en-GB" altLang="it-IT" sz="2800" dirty="0" err="1">
                <a:latin typeface="Garamond" panose="02020404030301010803" pitchFamily="18" charset="0"/>
              </a:rPr>
              <a:t>cambiamenti</a:t>
            </a:r>
            <a:r>
              <a:rPr lang="en-GB" altLang="it-IT" sz="2800" dirty="0">
                <a:latin typeface="Garamond" panose="02020404030301010803" pitchFamily="18" charset="0"/>
              </a:rPr>
              <a:t>: </a:t>
            </a:r>
            <a:r>
              <a:rPr lang="en-GB" altLang="it-IT" sz="2800" dirty="0" err="1">
                <a:latin typeface="Garamond" panose="02020404030301010803" pitchFamily="18" charset="0"/>
              </a:rPr>
              <a:t>compaiono</a:t>
            </a:r>
            <a:r>
              <a:rPr lang="en-GB" altLang="it-IT" sz="2800" dirty="0">
                <a:latin typeface="Garamond" panose="02020404030301010803" pitchFamily="18" charset="0"/>
              </a:rPr>
              <a:t> </a:t>
            </a:r>
            <a:r>
              <a:rPr lang="en-GB" altLang="it-IT" sz="2800" dirty="0" err="1">
                <a:latin typeface="Garamond" panose="02020404030301010803" pitchFamily="18" charset="0"/>
              </a:rPr>
              <a:t>gli</a:t>
            </a:r>
            <a:r>
              <a:rPr lang="en-GB" altLang="it-IT" sz="2800" dirty="0">
                <a:latin typeface="Garamond" panose="02020404030301010803" pitchFamily="18" charset="0"/>
              </a:rPr>
              <a:t> high flyers, </a:t>
            </a:r>
            <a:r>
              <a:rPr lang="en-GB" altLang="it-IT" sz="2800" dirty="0" err="1">
                <a:latin typeface="Garamond" panose="02020404030301010803" pitchFamily="18" charset="0"/>
              </a:rPr>
              <a:t>dirigenti</a:t>
            </a:r>
            <a:r>
              <a:rPr lang="en-GB" altLang="it-IT" sz="2800" dirty="0">
                <a:latin typeface="Garamond" panose="02020404030301010803" pitchFamily="18" charset="0"/>
              </a:rPr>
              <a:t> </a:t>
            </a:r>
            <a:r>
              <a:rPr lang="en-GB" altLang="it-IT" sz="2800" dirty="0" err="1">
                <a:latin typeface="Garamond" panose="02020404030301010803" pitchFamily="18" charset="0"/>
              </a:rPr>
              <a:t>che</a:t>
            </a:r>
            <a:r>
              <a:rPr lang="en-GB" altLang="it-IT" sz="2800" dirty="0">
                <a:latin typeface="Garamond" panose="02020404030301010803" pitchFamily="18" charset="0"/>
              </a:rPr>
              <a:t> </a:t>
            </a:r>
            <a:r>
              <a:rPr lang="en-GB" altLang="it-IT" sz="2800" dirty="0" err="1">
                <a:latin typeface="Garamond" panose="02020404030301010803" pitchFamily="18" charset="0"/>
              </a:rPr>
              <a:t>passano</a:t>
            </a:r>
            <a:r>
              <a:rPr lang="en-GB" altLang="it-IT" sz="2800" dirty="0">
                <a:latin typeface="Garamond" panose="02020404030301010803" pitchFamily="18" charset="0"/>
              </a:rPr>
              <a:t> da un </a:t>
            </a:r>
            <a:r>
              <a:rPr lang="en-GB" altLang="it-IT" sz="2800" dirty="0" err="1">
                <a:latin typeface="Garamond" panose="02020404030301010803" pitchFamily="18" charset="0"/>
              </a:rPr>
              <a:t>settore</a:t>
            </a:r>
            <a:r>
              <a:rPr lang="en-GB" altLang="it-IT" sz="2800" dirty="0">
                <a:latin typeface="Garamond" panose="02020404030301010803" pitchFamily="18" charset="0"/>
              </a:rPr>
              <a:t> </a:t>
            </a:r>
            <a:r>
              <a:rPr lang="en-GB" altLang="it-IT" sz="2800" dirty="0" err="1">
                <a:latin typeface="Garamond" panose="02020404030301010803" pitchFamily="18" charset="0"/>
              </a:rPr>
              <a:t>all'altro</a:t>
            </a:r>
            <a:r>
              <a:rPr lang="en-GB" altLang="it-IT" sz="2800" dirty="0">
                <a:latin typeface="Garamond" panose="02020404030301010803" pitchFamily="18" charset="0"/>
              </a:rPr>
              <a:t>, e </a:t>
            </a:r>
            <a:r>
              <a:rPr lang="en-GB" altLang="it-IT" sz="2800" dirty="0" err="1">
                <a:latin typeface="Garamond" panose="02020404030301010803" pitchFamily="18" charset="0"/>
              </a:rPr>
              <a:t>i</a:t>
            </a:r>
            <a:r>
              <a:rPr lang="en-GB" altLang="it-IT" sz="2800" dirty="0">
                <a:latin typeface="Garamond" panose="02020404030301010803" pitchFamily="18" charset="0"/>
              </a:rPr>
              <a:t> manager </a:t>
            </a:r>
            <a:r>
              <a:rPr lang="en-GB" altLang="it-IT" sz="2800" dirty="0" err="1">
                <a:latin typeface="Garamond" panose="02020404030301010803" pitchFamily="18" charset="0"/>
              </a:rPr>
              <a:t>esterni</a:t>
            </a:r>
            <a:r>
              <a:rPr lang="en-GB" altLang="it-IT" sz="2800" dirty="0">
                <a:latin typeface="Garamond" panose="02020404030301010803" pitchFamily="18" charset="0"/>
              </a:rPr>
              <a:t> </a:t>
            </a:r>
            <a:r>
              <a:rPr lang="en-GB" altLang="it-IT" sz="2800" dirty="0" err="1">
                <a:latin typeface="Garamond" panose="02020404030301010803" pitchFamily="18" charset="0"/>
              </a:rPr>
              <a:t>alla</a:t>
            </a:r>
            <a:r>
              <a:rPr lang="en-GB" altLang="it-IT" sz="2800" dirty="0">
                <a:latin typeface="Garamond" panose="02020404030301010803" pitchFamily="18" charset="0"/>
              </a:rPr>
              <a:t> PA</a:t>
            </a:r>
          </a:p>
          <a:p>
            <a:pPr marL="334963" indent="-334963" defTabSz="449263" eaLnBrk="1" hangingPunct="1">
              <a:lnSpc>
                <a:spcPct val="103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it-IT" sz="2800" dirty="0" err="1">
                <a:latin typeface="Garamond" panose="02020404030301010803" pitchFamily="18" charset="0"/>
              </a:rPr>
              <a:t>Mobilità</a:t>
            </a:r>
            <a:r>
              <a:rPr lang="en-GB" altLang="it-IT" sz="2800" dirty="0">
                <a:latin typeface="Garamond" panose="02020404030301010803" pitchFamily="18" charset="0"/>
              </a:rPr>
              <a:t>, </a:t>
            </a:r>
            <a:r>
              <a:rPr lang="en-GB" altLang="it-IT" sz="2800" dirty="0" err="1">
                <a:latin typeface="Garamond" panose="02020404030301010803" pitchFamily="18" charset="0"/>
              </a:rPr>
              <a:t>flessibilità</a:t>
            </a:r>
            <a:r>
              <a:rPr lang="en-GB" altLang="it-IT" sz="2800" dirty="0">
                <a:latin typeface="Garamond" panose="02020404030301010803" pitchFamily="18" charset="0"/>
              </a:rPr>
              <a:t> e </a:t>
            </a:r>
            <a:r>
              <a:rPr lang="en-GB" altLang="it-IT" sz="2800" dirty="0" err="1">
                <a:latin typeface="Garamond" panose="02020404030301010803" pitchFamily="18" charset="0"/>
              </a:rPr>
              <a:t>salari</a:t>
            </a:r>
            <a:r>
              <a:rPr lang="en-GB" altLang="it-IT" sz="2800" dirty="0">
                <a:latin typeface="Garamond" panose="02020404030301010803" pitchFamily="18" charset="0"/>
              </a:rPr>
              <a:t> </a:t>
            </a:r>
            <a:r>
              <a:rPr lang="en-GB" altLang="it-IT" sz="2800" dirty="0" err="1">
                <a:latin typeface="Garamond" panose="02020404030301010803" pitchFamily="18" charset="0"/>
              </a:rPr>
              <a:t>legati</a:t>
            </a:r>
            <a:r>
              <a:rPr lang="en-GB" altLang="it-IT" sz="2800" dirty="0">
                <a:latin typeface="Garamond" panose="02020404030301010803" pitchFamily="18" charset="0"/>
              </a:rPr>
              <a:t> </a:t>
            </a:r>
            <a:r>
              <a:rPr lang="en-GB" altLang="it-IT" sz="2800" dirty="0" err="1">
                <a:latin typeface="Garamond" panose="02020404030301010803" pitchFamily="18" charset="0"/>
              </a:rPr>
              <a:t>agli</a:t>
            </a:r>
            <a:r>
              <a:rPr lang="en-GB" altLang="it-IT" sz="2800" dirty="0">
                <a:latin typeface="Garamond" panose="02020404030301010803" pitchFamily="18" charset="0"/>
              </a:rPr>
              <a:t> </a:t>
            </a:r>
            <a:r>
              <a:rPr lang="en-GB" altLang="it-IT" sz="2800" dirty="0" err="1">
                <a:latin typeface="Garamond" panose="02020404030301010803" pitchFamily="18" charset="0"/>
              </a:rPr>
              <a:t>obiettivi</a:t>
            </a:r>
            <a:r>
              <a:rPr lang="en-GB" altLang="it-IT" sz="2800" dirty="0">
                <a:latin typeface="Garamond" panose="02020404030301010803" pitchFamily="18" charset="0"/>
              </a:rPr>
              <a:t> </a:t>
            </a:r>
            <a:r>
              <a:rPr lang="en-GB" altLang="it-IT" sz="2800" dirty="0" err="1">
                <a:latin typeface="Garamond" panose="02020404030301010803" pitchFamily="18" charset="0"/>
              </a:rPr>
              <a:t>rimangono</a:t>
            </a:r>
            <a:r>
              <a:rPr lang="en-GB" altLang="it-IT" sz="2800" dirty="0">
                <a:latin typeface="Garamond" panose="02020404030301010803" pitchFamily="18" charset="0"/>
              </a:rPr>
              <a:t> solo </a:t>
            </a:r>
            <a:r>
              <a:rPr lang="en-GB" altLang="it-IT" sz="2800" dirty="0" err="1">
                <a:latin typeface="Garamond" panose="02020404030301010803" pitchFamily="18" charset="0"/>
              </a:rPr>
              <a:t>sulla</a:t>
            </a:r>
            <a:r>
              <a:rPr lang="en-GB" altLang="it-IT" sz="2800" dirty="0">
                <a:latin typeface="Garamond" panose="02020404030301010803" pitchFamily="18" charset="0"/>
              </a:rPr>
              <a:t> carta (</a:t>
            </a:r>
            <a:r>
              <a:rPr lang="en-GB" altLang="it-IT" sz="2800" dirty="0" err="1">
                <a:latin typeface="Garamond" panose="02020404030301010803" pitchFamily="18" charset="0"/>
              </a:rPr>
              <a:t>resistenze</a:t>
            </a:r>
            <a:r>
              <a:rPr lang="en-GB" altLang="it-IT" sz="2800" dirty="0">
                <a:latin typeface="Garamond" panose="02020404030301010803" pitchFamily="18" charset="0"/>
              </a:rPr>
              <a:t> </a:t>
            </a:r>
            <a:r>
              <a:rPr lang="en-GB" altLang="it-IT" sz="2800" dirty="0" err="1">
                <a:latin typeface="Garamond" panose="02020404030301010803" pitchFamily="18" charset="0"/>
              </a:rPr>
              <a:t>burocratiche</a:t>
            </a:r>
            <a:r>
              <a:rPr lang="en-GB" altLang="it-IT" sz="2800" dirty="0">
                <a:latin typeface="Garamond" panose="02020404030301010803" pitchFamily="18" charset="0"/>
              </a:rPr>
              <a:t> e </a:t>
            </a:r>
            <a:r>
              <a:rPr lang="en-GB" altLang="it-IT" sz="2800" dirty="0" err="1">
                <a:latin typeface="Garamond" panose="02020404030301010803" pitchFamily="18" charset="0"/>
              </a:rPr>
              <a:t>sindacali</a:t>
            </a:r>
            <a:r>
              <a:rPr lang="en-GB" altLang="it-IT" sz="2800" dirty="0">
                <a:latin typeface="Garamond" panose="02020404030301010803" pitchFamily="18" charset="0"/>
              </a:rPr>
              <a:t>)</a:t>
            </a:r>
            <a:r>
              <a:rPr lang="ar-SA" altLang="it-IT" sz="2800" dirty="0">
                <a:latin typeface="Arial" panose="020B0604020202020204" pitchFamily="34" charset="0"/>
              </a:rPr>
              <a:t>‏</a:t>
            </a:r>
            <a:endParaRPr lang="en-GB" altLang="it-IT" sz="28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67645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6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86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86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86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6371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1">
            <a:extLst>
              <a:ext uri="{FF2B5EF4-FFF2-40B4-BE49-F238E27FC236}">
                <a16:creationId xmlns:a16="http://schemas.microsoft.com/office/drawing/2014/main" id="{5E7F5943-6F76-354F-AFD1-43514FD990CC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333375"/>
            <a:ext cx="7777163" cy="1122363"/>
          </a:xfrm>
        </p:spPr>
        <p:txBody>
          <a:bodyPr lIns="0" tIns="0" rIns="0" bIns="0"/>
          <a:lstStyle/>
          <a:p>
            <a:pPr defTabSz="449263" eaLnBrk="1" hangingPunct="1">
              <a:lnSpc>
                <a:spcPct val="101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it-IT" sz="3600" b="1" dirty="0" err="1">
                <a:solidFill>
                  <a:srgbClr val="C00000"/>
                </a:solidFill>
                <a:latin typeface="Garamond" panose="02020404030301010803" pitchFamily="18" charset="0"/>
              </a:rPr>
              <a:t>Crescita</a:t>
            </a:r>
            <a:r>
              <a:rPr lang="en-GB" altLang="it-IT" sz="3600" b="1" dirty="0">
                <a:solidFill>
                  <a:srgbClr val="C00000"/>
                </a:solidFill>
                <a:latin typeface="Garamond" panose="02020404030301010803" pitchFamily="18" charset="0"/>
              </a:rPr>
              <a:t> </a:t>
            </a:r>
            <a:r>
              <a:rPr lang="en-GB" altLang="it-IT" sz="3600" b="1" dirty="0" err="1">
                <a:solidFill>
                  <a:srgbClr val="C00000"/>
                </a:solidFill>
                <a:latin typeface="Garamond" panose="02020404030301010803" pitchFamily="18" charset="0"/>
              </a:rPr>
              <a:t>delle</a:t>
            </a:r>
            <a:r>
              <a:rPr lang="en-GB" altLang="it-IT" sz="3600" b="1" dirty="0">
                <a:solidFill>
                  <a:srgbClr val="C00000"/>
                </a:solidFill>
                <a:latin typeface="Garamond" panose="02020404030301010803" pitchFamily="18" charset="0"/>
              </a:rPr>
              <a:t> </a:t>
            </a:r>
            <a:r>
              <a:rPr lang="en-GB" altLang="it-IT" sz="3600" b="1" dirty="0" err="1">
                <a:solidFill>
                  <a:srgbClr val="C00000"/>
                </a:solidFill>
                <a:latin typeface="Garamond" panose="02020404030301010803" pitchFamily="18" charset="0"/>
              </a:rPr>
              <a:t>istituzioni</a:t>
            </a:r>
            <a:r>
              <a:rPr lang="en-GB" altLang="it-IT" sz="3600" b="1" dirty="0">
                <a:solidFill>
                  <a:srgbClr val="C00000"/>
                </a:solidFill>
                <a:latin typeface="Garamond" panose="02020404030301010803" pitchFamily="18" charset="0"/>
              </a:rPr>
              <a:t> </a:t>
            </a:r>
            <a:r>
              <a:rPr lang="en-GB" altLang="it-IT" sz="3600" b="1" dirty="0" err="1">
                <a:solidFill>
                  <a:srgbClr val="C00000"/>
                </a:solidFill>
                <a:latin typeface="Garamond" panose="02020404030301010803" pitchFamily="18" charset="0"/>
              </a:rPr>
              <a:t>regolative</a:t>
            </a:r>
            <a:endParaRPr lang="en-GB" altLang="it-IT" sz="3600" b="1" dirty="0">
              <a:solidFill>
                <a:srgbClr val="C00000"/>
              </a:solidFill>
              <a:latin typeface="Garamond" panose="02020404030301010803" pitchFamily="18" charset="0"/>
            </a:endParaRPr>
          </a:p>
        </p:txBody>
      </p:sp>
      <p:sp>
        <p:nvSpPr>
          <p:cNvPr id="2" name="AutoShape 2">
            <a:extLst>
              <a:ext uri="{FF2B5EF4-FFF2-40B4-BE49-F238E27FC236}">
                <a16:creationId xmlns:a16="http://schemas.microsoft.com/office/drawing/2014/main" id="{AC85375D-3B3F-C74B-8B91-B85EA1A0EC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2938" y="1619250"/>
            <a:ext cx="7929562" cy="4500563"/>
          </a:xfrm>
          <a:prstGeom prst="roundRect">
            <a:avLst>
              <a:gd name="adj" fmla="val 37"/>
            </a:avLst>
          </a:prstGeom>
          <a:solidFill>
            <a:srgbClr val="99CCFF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lIns="90000" tIns="45000" rIns="90000" bIns="45000" anchor="ctr" anchorCtr="1"/>
          <a:lstStyle>
            <a:lvl1pPr defTabSz="449263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3513" algn="l"/>
                <a:tab pos="10779125" algn="l"/>
                <a:tab pos="10780713" algn="l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449263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3513" algn="l"/>
                <a:tab pos="10779125" algn="l"/>
                <a:tab pos="10780713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449263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3513" algn="l"/>
                <a:tab pos="10779125" algn="l"/>
                <a:tab pos="10780713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449263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3513" algn="l"/>
                <a:tab pos="10779125" algn="l"/>
                <a:tab pos="1078071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449263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3513" algn="l"/>
                <a:tab pos="10779125" algn="l"/>
                <a:tab pos="1078071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3513" algn="l"/>
                <a:tab pos="10779125" algn="l"/>
                <a:tab pos="1078071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3513" algn="l"/>
                <a:tab pos="10779125" algn="l"/>
                <a:tab pos="1078071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3513" algn="l"/>
                <a:tab pos="10779125" algn="l"/>
                <a:tab pos="1078071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3513" algn="l"/>
                <a:tab pos="10779125" algn="l"/>
                <a:tab pos="1078071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93000"/>
              </a:lnSpc>
              <a:spcBef>
                <a:spcPct val="0"/>
              </a:spcBef>
              <a:buClr>
                <a:srgbClr val="000000"/>
              </a:buClr>
              <a:buFont typeface="Arial" panose="020B0604020202020204" pitchFamily="34" charset="0"/>
              <a:buNone/>
            </a:pPr>
            <a:r>
              <a:rPr lang="en-GB" altLang="it-IT" sz="2400" dirty="0">
                <a:solidFill>
                  <a:srgbClr val="000000"/>
                </a:solidFill>
                <a:latin typeface="Garamond" panose="02020404030301010803" pitchFamily="18" charset="0"/>
              </a:rPr>
              <a:t>1990	</a:t>
            </a:r>
            <a:r>
              <a:rPr lang="en-GB" altLang="it-IT" sz="2400" dirty="0" err="1">
                <a:solidFill>
                  <a:srgbClr val="000000"/>
                </a:solidFill>
                <a:latin typeface="Garamond" panose="02020404030301010803" pitchFamily="18" charset="0"/>
              </a:rPr>
              <a:t>Autorità</a:t>
            </a:r>
            <a:r>
              <a:rPr lang="en-GB" altLang="it-IT" sz="2400" dirty="0">
                <a:solidFill>
                  <a:srgbClr val="000000"/>
                </a:solidFill>
                <a:latin typeface="Garamond" panose="02020404030301010803" pitchFamily="18" charset="0"/>
              </a:rPr>
              <a:t> </a:t>
            </a:r>
            <a:r>
              <a:rPr lang="en-GB" altLang="it-IT" sz="2400" dirty="0" err="1">
                <a:solidFill>
                  <a:srgbClr val="000000"/>
                </a:solidFill>
                <a:latin typeface="Garamond" panose="02020404030301010803" pitchFamily="18" charset="0"/>
              </a:rPr>
              <a:t>garante</a:t>
            </a:r>
            <a:r>
              <a:rPr lang="en-GB" altLang="it-IT" sz="2400" dirty="0">
                <a:solidFill>
                  <a:srgbClr val="000000"/>
                </a:solidFill>
                <a:latin typeface="Garamond" panose="02020404030301010803" pitchFamily="18" charset="0"/>
              </a:rPr>
              <a:t> </a:t>
            </a:r>
            <a:r>
              <a:rPr lang="en-GB" altLang="it-IT" sz="2400" dirty="0" err="1">
                <a:solidFill>
                  <a:srgbClr val="000000"/>
                </a:solidFill>
                <a:latin typeface="Garamond" panose="02020404030301010803" pitchFamily="18" charset="0"/>
              </a:rPr>
              <a:t>della</a:t>
            </a:r>
            <a:r>
              <a:rPr lang="en-GB" altLang="it-IT" sz="2400" dirty="0">
                <a:solidFill>
                  <a:srgbClr val="000000"/>
                </a:solidFill>
                <a:latin typeface="Garamond" panose="02020404030301010803" pitchFamily="18" charset="0"/>
              </a:rPr>
              <a:t> </a:t>
            </a:r>
            <a:r>
              <a:rPr lang="en-GB" altLang="it-IT" sz="2400" dirty="0" err="1">
                <a:solidFill>
                  <a:srgbClr val="000000"/>
                </a:solidFill>
                <a:latin typeface="Garamond" panose="02020404030301010803" pitchFamily="18" charset="0"/>
              </a:rPr>
              <a:t>concorrenza</a:t>
            </a:r>
            <a:r>
              <a:rPr lang="en-GB" altLang="it-IT" sz="2400" dirty="0">
                <a:solidFill>
                  <a:srgbClr val="000000"/>
                </a:solidFill>
                <a:latin typeface="Garamond" panose="02020404030301010803" pitchFamily="18" charset="0"/>
              </a:rPr>
              <a:t> e del </a:t>
            </a:r>
            <a:r>
              <a:rPr lang="en-GB" altLang="it-IT" sz="2400" dirty="0" err="1">
                <a:solidFill>
                  <a:srgbClr val="000000"/>
                </a:solidFill>
                <a:latin typeface="Garamond" panose="02020404030301010803" pitchFamily="18" charset="0"/>
              </a:rPr>
              <a:t>mercato</a:t>
            </a:r>
            <a:endParaRPr lang="en-GB" altLang="it-IT" sz="2400" dirty="0">
              <a:solidFill>
                <a:srgbClr val="000000"/>
              </a:solidFill>
              <a:latin typeface="Garamond" panose="02020404030301010803" pitchFamily="18" charset="0"/>
            </a:endParaRPr>
          </a:p>
          <a:p>
            <a:pPr eaLnBrk="1" hangingPunct="1">
              <a:lnSpc>
                <a:spcPct val="93000"/>
              </a:lnSpc>
              <a:spcBef>
                <a:spcPct val="0"/>
              </a:spcBef>
              <a:buClr>
                <a:srgbClr val="000000"/>
              </a:buClr>
              <a:buFont typeface="Arial" panose="020B0604020202020204" pitchFamily="34" charset="0"/>
              <a:buNone/>
            </a:pPr>
            <a:endParaRPr lang="en-GB" altLang="it-IT" sz="2400" dirty="0">
              <a:solidFill>
                <a:srgbClr val="000000"/>
              </a:solidFill>
              <a:latin typeface="Garamond" panose="02020404030301010803" pitchFamily="18" charset="0"/>
            </a:endParaRPr>
          </a:p>
          <a:p>
            <a:pPr eaLnBrk="1" hangingPunct="1">
              <a:lnSpc>
                <a:spcPct val="93000"/>
              </a:lnSpc>
              <a:spcBef>
                <a:spcPct val="0"/>
              </a:spcBef>
              <a:buClr>
                <a:srgbClr val="000000"/>
              </a:buClr>
              <a:buFont typeface="Arial" panose="020B0604020202020204" pitchFamily="34" charset="0"/>
              <a:buNone/>
            </a:pPr>
            <a:r>
              <a:rPr lang="en-GB" altLang="it-IT" sz="2400" dirty="0">
                <a:solidFill>
                  <a:srgbClr val="000000"/>
                </a:solidFill>
                <a:latin typeface="Garamond" panose="02020404030301010803" pitchFamily="18" charset="0"/>
              </a:rPr>
              <a:t>1995	</a:t>
            </a:r>
            <a:r>
              <a:rPr lang="en-GB" altLang="it-IT" sz="2400" dirty="0" err="1">
                <a:solidFill>
                  <a:srgbClr val="000000"/>
                </a:solidFill>
                <a:latin typeface="Garamond" panose="02020404030301010803" pitchFamily="18" charset="0"/>
              </a:rPr>
              <a:t>Autorità</a:t>
            </a:r>
            <a:r>
              <a:rPr lang="en-GB" altLang="it-IT" sz="2400" dirty="0">
                <a:solidFill>
                  <a:srgbClr val="000000"/>
                </a:solidFill>
                <a:latin typeface="Garamond" panose="02020404030301010803" pitchFamily="18" charset="0"/>
              </a:rPr>
              <a:t> per </a:t>
            </a:r>
            <a:r>
              <a:rPr lang="en-GB" altLang="it-IT" sz="2400" dirty="0" err="1">
                <a:solidFill>
                  <a:srgbClr val="000000"/>
                </a:solidFill>
                <a:latin typeface="Garamond" panose="02020404030301010803" pitchFamily="18" charset="0"/>
              </a:rPr>
              <a:t>l'energia</a:t>
            </a:r>
            <a:r>
              <a:rPr lang="en-GB" altLang="it-IT" sz="2400" dirty="0">
                <a:solidFill>
                  <a:srgbClr val="000000"/>
                </a:solidFill>
                <a:latin typeface="Garamond" panose="02020404030301010803" pitchFamily="18" charset="0"/>
              </a:rPr>
              <a:t> </a:t>
            </a:r>
            <a:r>
              <a:rPr lang="en-GB" altLang="it-IT" sz="2400" dirty="0" err="1">
                <a:solidFill>
                  <a:srgbClr val="000000"/>
                </a:solidFill>
                <a:latin typeface="Garamond" panose="02020404030301010803" pitchFamily="18" charset="0"/>
              </a:rPr>
              <a:t>elettrica</a:t>
            </a:r>
            <a:r>
              <a:rPr lang="en-GB" altLang="it-IT" sz="2400" dirty="0">
                <a:solidFill>
                  <a:srgbClr val="000000"/>
                </a:solidFill>
                <a:latin typeface="Garamond" panose="02020404030301010803" pitchFamily="18" charset="0"/>
              </a:rPr>
              <a:t> e </a:t>
            </a:r>
            <a:r>
              <a:rPr lang="en-GB" altLang="it-IT" sz="2400" dirty="0" err="1">
                <a:solidFill>
                  <a:srgbClr val="000000"/>
                </a:solidFill>
                <a:latin typeface="Garamond" panose="02020404030301010803" pitchFamily="18" charset="0"/>
              </a:rPr>
              <a:t>il</a:t>
            </a:r>
            <a:r>
              <a:rPr lang="en-GB" altLang="it-IT" sz="2400" dirty="0">
                <a:solidFill>
                  <a:srgbClr val="000000"/>
                </a:solidFill>
                <a:latin typeface="Garamond" panose="02020404030301010803" pitchFamily="18" charset="0"/>
              </a:rPr>
              <a:t> gas</a:t>
            </a:r>
          </a:p>
          <a:p>
            <a:pPr eaLnBrk="1" hangingPunct="1">
              <a:lnSpc>
                <a:spcPct val="93000"/>
              </a:lnSpc>
              <a:spcBef>
                <a:spcPct val="0"/>
              </a:spcBef>
              <a:buClr>
                <a:srgbClr val="000000"/>
              </a:buClr>
              <a:buFont typeface="Arial" panose="020B0604020202020204" pitchFamily="34" charset="0"/>
              <a:buNone/>
            </a:pPr>
            <a:endParaRPr lang="en-GB" altLang="it-IT" sz="2400" dirty="0">
              <a:solidFill>
                <a:srgbClr val="000000"/>
              </a:solidFill>
              <a:latin typeface="Garamond" panose="02020404030301010803" pitchFamily="18" charset="0"/>
            </a:endParaRPr>
          </a:p>
          <a:p>
            <a:pPr eaLnBrk="1" hangingPunct="1">
              <a:lnSpc>
                <a:spcPct val="93000"/>
              </a:lnSpc>
              <a:spcBef>
                <a:spcPct val="0"/>
              </a:spcBef>
              <a:buClr>
                <a:srgbClr val="000000"/>
              </a:buClr>
              <a:buFont typeface="Arial" panose="020B0604020202020204" pitchFamily="34" charset="0"/>
              <a:buNone/>
            </a:pPr>
            <a:r>
              <a:rPr lang="en-GB" altLang="it-IT" sz="2400" dirty="0">
                <a:solidFill>
                  <a:srgbClr val="000000"/>
                </a:solidFill>
                <a:latin typeface="Garamond" panose="02020404030301010803" pitchFamily="18" charset="0"/>
              </a:rPr>
              <a:t>1996	</a:t>
            </a:r>
            <a:r>
              <a:rPr lang="en-GB" altLang="it-IT" sz="2400" dirty="0" err="1">
                <a:solidFill>
                  <a:srgbClr val="000000"/>
                </a:solidFill>
                <a:latin typeface="Garamond" panose="02020404030301010803" pitchFamily="18" charset="0"/>
              </a:rPr>
              <a:t>Garante</a:t>
            </a:r>
            <a:r>
              <a:rPr lang="en-GB" altLang="it-IT" sz="2400" dirty="0">
                <a:solidFill>
                  <a:srgbClr val="000000"/>
                </a:solidFill>
                <a:latin typeface="Garamond" panose="02020404030301010803" pitchFamily="18" charset="0"/>
              </a:rPr>
              <a:t> per la </a:t>
            </a:r>
            <a:r>
              <a:rPr lang="en-GB" altLang="it-IT" sz="2400" dirty="0" err="1">
                <a:solidFill>
                  <a:srgbClr val="000000"/>
                </a:solidFill>
                <a:latin typeface="Garamond" panose="02020404030301010803" pitchFamily="18" charset="0"/>
              </a:rPr>
              <a:t>protezione</a:t>
            </a:r>
            <a:r>
              <a:rPr lang="en-GB" altLang="it-IT" sz="2400" dirty="0">
                <a:solidFill>
                  <a:srgbClr val="000000"/>
                </a:solidFill>
                <a:latin typeface="Garamond" panose="02020404030301010803" pitchFamily="18" charset="0"/>
              </a:rPr>
              <a:t> </a:t>
            </a:r>
            <a:r>
              <a:rPr lang="en-GB" altLang="it-IT" sz="2400" dirty="0" err="1">
                <a:solidFill>
                  <a:srgbClr val="000000"/>
                </a:solidFill>
                <a:latin typeface="Garamond" panose="02020404030301010803" pitchFamily="18" charset="0"/>
              </a:rPr>
              <a:t>dei</a:t>
            </a:r>
            <a:r>
              <a:rPr lang="en-GB" altLang="it-IT" sz="2400" dirty="0">
                <a:solidFill>
                  <a:srgbClr val="000000"/>
                </a:solidFill>
                <a:latin typeface="Garamond" panose="02020404030301010803" pitchFamily="18" charset="0"/>
              </a:rPr>
              <a:t> </a:t>
            </a:r>
            <a:r>
              <a:rPr lang="en-GB" altLang="it-IT" sz="2400" dirty="0" err="1">
                <a:solidFill>
                  <a:srgbClr val="000000"/>
                </a:solidFill>
                <a:latin typeface="Garamond" panose="02020404030301010803" pitchFamily="18" charset="0"/>
              </a:rPr>
              <a:t>dati</a:t>
            </a:r>
            <a:r>
              <a:rPr lang="en-GB" altLang="it-IT" sz="2400" dirty="0">
                <a:solidFill>
                  <a:srgbClr val="000000"/>
                </a:solidFill>
                <a:latin typeface="Garamond" panose="02020404030301010803" pitchFamily="18" charset="0"/>
              </a:rPr>
              <a:t> </a:t>
            </a:r>
            <a:r>
              <a:rPr lang="en-GB" altLang="it-IT" sz="2400" dirty="0" err="1">
                <a:solidFill>
                  <a:srgbClr val="000000"/>
                </a:solidFill>
                <a:latin typeface="Garamond" panose="02020404030301010803" pitchFamily="18" charset="0"/>
              </a:rPr>
              <a:t>personali</a:t>
            </a:r>
            <a:endParaRPr lang="en-GB" altLang="it-IT" sz="2400" dirty="0">
              <a:solidFill>
                <a:srgbClr val="000000"/>
              </a:solidFill>
              <a:latin typeface="Garamond" panose="02020404030301010803" pitchFamily="18" charset="0"/>
            </a:endParaRPr>
          </a:p>
          <a:p>
            <a:pPr eaLnBrk="1" hangingPunct="1">
              <a:lnSpc>
                <a:spcPct val="93000"/>
              </a:lnSpc>
              <a:spcBef>
                <a:spcPct val="0"/>
              </a:spcBef>
              <a:buClr>
                <a:srgbClr val="000000"/>
              </a:buClr>
              <a:buFont typeface="Arial" panose="020B0604020202020204" pitchFamily="34" charset="0"/>
              <a:buNone/>
            </a:pPr>
            <a:endParaRPr lang="en-GB" altLang="it-IT" sz="2400" dirty="0">
              <a:solidFill>
                <a:srgbClr val="000000"/>
              </a:solidFill>
              <a:latin typeface="Garamond" panose="02020404030301010803" pitchFamily="18" charset="0"/>
            </a:endParaRPr>
          </a:p>
          <a:p>
            <a:pPr eaLnBrk="1" hangingPunct="1">
              <a:lnSpc>
                <a:spcPct val="93000"/>
              </a:lnSpc>
              <a:spcBef>
                <a:spcPct val="0"/>
              </a:spcBef>
              <a:buClr>
                <a:srgbClr val="000000"/>
              </a:buClr>
              <a:buFont typeface="Arial" panose="020B0604020202020204" pitchFamily="34" charset="0"/>
              <a:buNone/>
            </a:pPr>
            <a:r>
              <a:rPr lang="en-GB" altLang="it-IT" sz="2400" dirty="0">
                <a:solidFill>
                  <a:srgbClr val="000000"/>
                </a:solidFill>
                <a:latin typeface="Garamond" panose="02020404030301010803" pitchFamily="18" charset="0"/>
              </a:rPr>
              <a:t>1997	</a:t>
            </a:r>
            <a:r>
              <a:rPr lang="en-GB" altLang="it-IT" sz="2400" dirty="0" err="1">
                <a:solidFill>
                  <a:srgbClr val="000000"/>
                </a:solidFill>
                <a:latin typeface="Garamond" panose="02020404030301010803" pitchFamily="18" charset="0"/>
              </a:rPr>
              <a:t>Autorità</a:t>
            </a:r>
            <a:r>
              <a:rPr lang="en-GB" altLang="it-IT" sz="2400" dirty="0">
                <a:solidFill>
                  <a:srgbClr val="000000"/>
                </a:solidFill>
                <a:latin typeface="Garamond" panose="02020404030301010803" pitchFamily="18" charset="0"/>
              </a:rPr>
              <a:t> per le </a:t>
            </a:r>
            <a:r>
              <a:rPr lang="en-GB" altLang="it-IT" sz="2400" dirty="0" err="1">
                <a:solidFill>
                  <a:srgbClr val="000000"/>
                </a:solidFill>
                <a:latin typeface="Garamond" panose="02020404030301010803" pitchFamily="18" charset="0"/>
              </a:rPr>
              <a:t>garanzie</a:t>
            </a:r>
            <a:r>
              <a:rPr lang="en-GB" altLang="it-IT" sz="2400" dirty="0">
                <a:solidFill>
                  <a:srgbClr val="000000"/>
                </a:solidFill>
                <a:latin typeface="Garamond" panose="02020404030301010803" pitchFamily="18" charset="0"/>
              </a:rPr>
              <a:t> </a:t>
            </a:r>
            <a:r>
              <a:rPr lang="en-GB" altLang="it-IT" sz="2400" dirty="0" err="1">
                <a:solidFill>
                  <a:srgbClr val="000000"/>
                </a:solidFill>
                <a:latin typeface="Garamond" panose="02020404030301010803" pitchFamily="18" charset="0"/>
              </a:rPr>
              <a:t>delle</a:t>
            </a:r>
            <a:r>
              <a:rPr lang="en-GB" altLang="it-IT" sz="2400" dirty="0">
                <a:solidFill>
                  <a:srgbClr val="000000"/>
                </a:solidFill>
                <a:latin typeface="Garamond" panose="02020404030301010803" pitchFamily="18" charset="0"/>
              </a:rPr>
              <a:t> </a:t>
            </a:r>
            <a:r>
              <a:rPr lang="en-GB" altLang="it-IT" sz="2400" dirty="0" err="1">
                <a:solidFill>
                  <a:srgbClr val="000000"/>
                </a:solidFill>
                <a:latin typeface="Garamond" panose="02020404030301010803" pitchFamily="18" charset="0"/>
              </a:rPr>
              <a:t>comunicazioni</a:t>
            </a:r>
            <a:endParaRPr lang="en-GB" altLang="it-IT" sz="2400" dirty="0">
              <a:solidFill>
                <a:srgbClr val="000000"/>
              </a:solidFill>
              <a:latin typeface="Garamond" panose="02020404030301010803" pitchFamily="18" charset="0"/>
            </a:endParaRPr>
          </a:p>
          <a:p>
            <a:pPr eaLnBrk="1" hangingPunct="1">
              <a:lnSpc>
                <a:spcPct val="93000"/>
              </a:lnSpc>
              <a:spcBef>
                <a:spcPct val="0"/>
              </a:spcBef>
              <a:buClr>
                <a:srgbClr val="000000"/>
              </a:buClr>
              <a:buFont typeface="Arial" panose="020B0604020202020204" pitchFamily="34" charset="0"/>
              <a:buNone/>
            </a:pPr>
            <a:endParaRPr lang="en-GB" altLang="it-IT" sz="2400" dirty="0">
              <a:solidFill>
                <a:srgbClr val="000000"/>
              </a:solidFill>
              <a:latin typeface="Garamond" panose="02020404030301010803" pitchFamily="18" charset="0"/>
            </a:endParaRPr>
          </a:p>
          <a:p>
            <a:pPr eaLnBrk="1" hangingPunct="1">
              <a:lnSpc>
                <a:spcPct val="93000"/>
              </a:lnSpc>
              <a:spcBef>
                <a:spcPct val="0"/>
              </a:spcBef>
              <a:buClr>
                <a:srgbClr val="000000"/>
              </a:buClr>
              <a:buFont typeface="Arial" panose="020B0604020202020204" pitchFamily="34" charset="0"/>
              <a:buNone/>
            </a:pPr>
            <a:r>
              <a:rPr lang="en-GB" altLang="it-IT" sz="2400" dirty="0">
                <a:solidFill>
                  <a:srgbClr val="000000"/>
                </a:solidFill>
                <a:latin typeface="Garamond" panose="02020404030301010803" pitchFamily="18" charset="0"/>
              </a:rPr>
              <a:t>2006 	</a:t>
            </a:r>
            <a:r>
              <a:rPr lang="en-GB" altLang="it-IT" sz="2400" dirty="0" err="1">
                <a:solidFill>
                  <a:srgbClr val="000000"/>
                </a:solidFill>
                <a:latin typeface="Garamond" panose="02020404030301010803" pitchFamily="18" charset="0"/>
              </a:rPr>
              <a:t>Autorità</a:t>
            </a:r>
            <a:r>
              <a:rPr lang="en-GB" altLang="it-IT" sz="2400" dirty="0">
                <a:solidFill>
                  <a:srgbClr val="000000"/>
                </a:solidFill>
                <a:latin typeface="Garamond" panose="02020404030301010803" pitchFamily="18" charset="0"/>
              </a:rPr>
              <a:t> per la </a:t>
            </a:r>
            <a:r>
              <a:rPr lang="en-GB" altLang="it-IT" sz="2400" dirty="0" err="1">
                <a:solidFill>
                  <a:srgbClr val="000000"/>
                </a:solidFill>
                <a:latin typeface="Garamond" panose="02020404030301010803" pitchFamily="18" charset="0"/>
              </a:rPr>
              <a:t>vigilanza</a:t>
            </a:r>
            <a:r>
              <a:rPr lang="en-GB" altLang="it-IT" sz="2400" dirty="0">
                <a:solidFill>
                  <a:srgbClr val="000000"/>
                </a:solidFill>
                <a:latin typeface="Garamond" panose="02020404030301010803" pitchFamily="18" charset="0"/>
              </a:rPr>
              <a:t> sui </a:t>
            </a:r>
            <a:r>
              <a:rPr lang="en-GB" altLang="it-IT" sz="2400" dirty="0" err="1">
                <a:solidFill>
                  <a:srgbClr val="000000"/>
                </a:solidFill>
                <a:latin typeface="Garamond" panose="02020404030301010803" pitchFamily="18" charset="0"/>
              </a:rPr>
              <a:t>contratti</a:t>
            </a:r>
            <a:r>
              <a:rPr lang="en-GB" altLang="it-IT" sz="2400" dirty="0">
                <a:solidFill>
                  <a:srgbClr val="000000"/>
                </a:solidFill>
                <a:latin typeface="Garamond" panose="02020404030301010803" pitchFamily="18" charset="0"/>
              </a:rPr>
              <a:t> </a:t>
            </a:r>
            <a:r>
              <a:rPr lang="en-GB" altLang="it-IT" sz="2400" dirty="0" err="1">
                <a:solidFill>
                  <a:srgbClr val="000000"/>
                </a:solidFill>
                <a:latin typeface="Garamond" panose="02020404030301010803" pitchFamily="18" charset="0"/>
              </a:rPr>
              <a:t>pubblici</a:t>
            </a:r>
            <a:r>
              <a:rPr lang="en-GB" altLang="it-IT" sz="2400" dirty="0">
                <a:solidFill>
                  <a:srgbClr val="000000"/>
                </a:solidFill>
                <a:latin typeface="Garamond" panose="02020404030301010803" pitchFamily="18" charset="0"/>
              </a:rPr>
              <a:t> di 		</a:t>
            </a:r>
            <a:r>
              <a:rPr lang="en-GB" altLang="it-IT" sz="2400" dirty="0" err="1">
                <a:solidFill>
                  <a:srgbClr val="000000"/>
                </a:solidFill>
                <a:latin typeface="Garamond" panose="02020404030301010803" pitchFamily="18" charset="0"/>
              </a:rPr>
              <a:t>lavori</a:t>
            </a:r>
            <a:r>
              <a:rPr lang="en-GB" altLang="it-IT" sz="2400" dirty="0">
                <a:solidFill>
                  <a:srgbClr val="000000"/>
                </a:solidFill>
                <a:latin typeface="Garamond" panose="02020404030301010803" pitchFamily="18" charset="0"/>
              </a:rPr>
              <a:t>, 	</a:t>
            </a:r>
            <a:r>
              <a:rPr lang="en-GB" altLang="it-IT" sz="2400" dirty="0" err="1">
                <a:solidFill>
                  <a:srgbClr val="000000"/>
                </a:solidFill>
                <a:latin typeface="Garamond" panose="02020404030301010803" pitchFamily="18" charset="0"/>
              </a:rPr>
              <a:t>servizi</a:t>
            </a:r>
            <a:r>
              <a:rPr lang="en-GB" altLang="it-IT" sz="2400" dirty="0">
                <a:solidFill>
                  <a:srgbClr val="000000"/>
                </a:solidFill>
                <a:latin typeface="Garamond" panose="02020404030301010803" pitchFamily="18" charset="0"/>
              </a:rPr>
              <a:t> e </a:t>
            </a:r>
            <a:r>
              <a:rPr lang="en-GB" altLang="it-IT" sz="2400" dirty="0" err="1">
                <a:solidFill>
                  <a:srgbClr val="000000"/>
                </a:solidFill>
                <a:latin typeface="Garamond" panose="02020404030301010803" pitchFamily="18" charset="0"/>
              </a:rPr>
              <a:t>forniture</a:t>
            </a:r>
            <a:endParaRPr lang="en-GB" altLang="it-IT" sz="2400" dirty="0">
              <a:solidFill>
                <a:srgbClr val="000000"/>
              </a:solidFill>
              <a:latin typeface="Garamond" panose="02020404030301010803" pitchFamily="18" charset="0"/>
            </a:endParaRPr>
          </a:p>
          <a:p>
            <a:pPr eaLnBrk="1" hangingPunct="1">
              <a:lnSpc>
                <a:spcPct val="93000"/>
              </a:lnSpc>
              <a:spcBef>
                <a:spcPct val="0"/>
              </a:spcBef>
              <a:buClr>
                <a:srgbClr val="000000"/>
              </a:buClr>
              <a:buFont typeface="Arial" panose="020B0604020202020204" pitchFamily="34" charset="0"/>
              <a:buNone/>
            </a:pPr>
            <a:r>
              <a:rPr lang="en-GB" altLang="it-IT" sz="2400" dirty="0">
                <a:solidFill>
                  <a:srgbClr val="000000"/>
                </a:solidFill>
                <a:latin typeface="Garamond" panose="02020404030301010803" pitchFamily="18" charset="0"/>
              </a:rPr>
              <a:t> </a:t>
            </a:r>
          </a:p>
          <a:p>
            <a:pPr eaLnBrk="1" hangingPunct="1">
              <a:lnSpc>
                <a:spcPct val="93000"/>
              </a:lnSpc>
              <a:spcBef>
                <a:spcPct val="0"/>
              </a:spcBef>
              <a:buClr>
                <a:srgbClr val="000000"/>
              </a:buClr>
              <a:buFont typeface="Arial" panose="020B0604020202020204" pitchFamily="34" charset="0"/>
              <a:buNone/>
            </a:pPr>
            <a:r>
              <a:rPr lang="en-GB" altLang="it-IT" sz="2400" dirty="0">
                <a:solidFill>
                  <a:srgbClr val="000000"/>
                </a:solidFill>
                <a:latin typeface="Garamond" panose="02020404030301010803" pitchFamily="18" charset="0"/>
              </a:rPr>
              <a:t>2009	</a:t>
            </a:r>
            <a:r>
              <a:rPr lang="en-GB" altLang="it-IT" sz="2400" dirty="0" err="1">
                <a:solidFill>
                  <a:srgbClr val="000000"/>
                </a:solidFill>
                <a:latin typeface="Garamond" panose="02020404030301010803" pitchFamily="18" charset="0"/>
              </a:rPr>
              <a:t>Annuncio</a:t>
            </a:r>
            <a:r>
              <a:rPr lang="en-GB" altLang="it-IT" sz="2400" dirty="0">
                <a:solidFill>
                  <a:srgbClr val="000000"/>
                </a:solidFill>
                <a:latin typeface="Garamond" panose="02020404030301010803" pitchFamily="18" charset="0"/>
              </a:rPr>
              <a:t> di </a:t>
            </a:r>
            <a:r>
              <a:rPr lang="en-GB" altLang="it-IT" sz="2400" dirty="0" err="1">
                <a:solidFill>
                  <a:srgbClr val="000000"/>
                </a:solidFill>
                <a:latin typeface="Garamond" panose="02020404030301010803" pitchFamily="18" charset="0"/>
              </a:rPr>
              <a:t>una</a:t>
            </a:r>
            <a:r>
              <a:rPr lang="en-GB" altLang="it-IT" sz="2400" dirty="0">
                <a:solidFill>
                  <a:srgbClr val="000000"/>
                </a:solidFill>
                <a:latin typeface="Garamond" panose="02020404030301010803" pitchFamily="18" charset="0"/>
              </a:rPr>
              <a:t> </a:t>
            </a:r>
            <a:r>
              <a:rPr lang="en-GB" altLang="it-IT" sz="2400" dirty="0" err="1">
                <a:solidFill>
                  <a:srgbClr val="000000"/>
                </a:solidFill>
                <a:latin typeface="Garamond" panose="02020404030301010803" pitchFamily="18" charset="0"/>
              </a:rPr>
              <a:t>nuova</a:t>
            </a:r>
            <a:r>
              <a:rPr lang="en-GB" altLang="it-IT" sz="2400" dirty="0">
                <a:solidFill>
                  <a:srgbClr val="000000"/>
                </a:solidFill>
                <a:latin typeface="Garamond" panose="02020404030301010803" pitchFamily="18" charset="0"/>
              </a:rPr>
              <a:t> </a:t>
            </a:r>
            <a:r>
              <a:rPr lang="en-GB" altLang="it-IT" sz="2400" dirty="0" err="1">
                <a:solidFill>
                  <a:srgbClr val="000000"/>
                </a:solidFill>
                <a:latin typeface="Garamond" panose="02020404030301010803" pitchFamily="18" charset="0"/>
              </a:rPr>
              <a:t>riforma</a:t>
            </a:r>
            <a:r>
              <a:rPr lang="en-GB" altLang="it-IT" sz="2400" dirty="0">
                <a:solidFill>
                  <a:srgbClr val="000000"/>
                </a:solidFill>
                <a:latin typeface="Garamond" panose="02020404030301010803" pitchFamily="18" charset="0"/>
              </a:rPr>
              <a:t> </a:t>
            </a:r>
            <a:r>
              <a:rPr lang="en-GB" altLang="it-IT" sz="2400" dirty="0" err="1">
                <a:solidFill>
                  <a:srgbClr val="000000"/>
                </a:solidFill>
                <a:latin typeface="Garamond" panose="02020404030301010803" pitchFamily="18" charset="0"/>
              </a:rPr>
              <a:t>che</a:t>
            </a:r>
            <a:r>
              <a:rPr lang="en-GB" altLang="it-IT" sz="2400" dirty="0">
                <a:solidFill>
                  <a:srgbClr val="000000"/>
                </a:solidFill>
                <a:latin typeface="Garamond" panose="02020404030301010803" pitchFamily="18" charset="0"/>
              </a:rPr>
              <a:t> </a:t>
            </a:r>
            <a:r>
              <a:rPr lang="en-GB" altLang="it-IT" sz="2400" dirty="0" err="1">
                <a:solidFill>
                  <a:srgbClr val="000000"/>
                </a:solidFill>
                <a:latin typeface="Garamond" panose="02020404030301010803" pitchFamily="18" charset="0"/>
              </a:rPr>
              <a:t>il</a:t>
            </a:r>
            <a:r>
              <a:rPr lang="en-GB" altLang="it-IT" sz="2400" dirty="0">
                <a:solidFill>
                  <a:srgbClr val="000000"/>
                </a:solidFill>
                <a:latin typeface="Garamond" panose="02020404030301010803" pitchFamily="18" charset="0"/>
              </a:rPr>
              <a:t> </a:t>
            </a:r>
            <a:r>
              <a:rPr lang="en-GB" altLang="it-IT" sz="2400" dirty="0" err="1">
                <a:solidFill>
                  <a:srgbClr val="000000"/>
                </a:solidFill>
                <a:latin typeface="Garamond" panose="02020404030301010803" pitchFamily="18" charset="0"/>
              </a:rPr>
              <a:t>governo</a:t>
            </a:r>
            <a:r>
              <a:rPr lang="en-GB" altLang="it-IT" sz="2400" dirty="0">
                <a:solidFill>
                  <a:srgbClr val="000000"/>
                </a:solidFill>
                <a:latin typeface="Garamond" panose="02020404030301010803" pitchFamily="18" charset="0"/>
              </a:rPr>
              <a:t> 		Berlusconi non </a:t>
            </a:r>
            <a:r>
              <a:rPr lang="en-GB" altLang="it-IT" sz="2400" dirty="0" err="1">
                <a:solidFill>
                  <a:srgbClr val="000000"/>
                </a:solidFill>
                <a:latin typeface="Garamond" panose="02020404030301010803" pitchFamily="18" charset="0"/>
              </a:rPr>
              <a:t>completa</a:t>
            </a:r>
            <a:r>
              <a:rPr lang="en-GB" altLang="it-IT" sz="2800" dirty="0">
                <a:solidFill>
                  <a:srgbClr val="000000"/>
                </a:solidFill>
                <a:latin typeface="Garamond" panose="02020404030301010803" pitchFamily="18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97843995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egnaposto numero diapositiva 2">
            <a:extLst>
              <a:ext uri="{FF2B5EF4-FFF2-40B4-BE49-F238E27FC236}">
                <a16:creationId xmlns:a16="http://schemas.microsoft.com/office/drawing/2014/main" id="{C4C9A1CE-B8D8-7047-8CDA-7C3F1A6D47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7DB30A7-3541-714C-80CB-8B11D942CBB0}" type="slidenum">
              <a:rPr lang="en-US" altLang="it-IT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28</a:t>
            </a:fld>
            <a:endParaRPr lang="en-US" altLang="it-IT" sz="1200">
              <a:solidFill>
                <a:srgbClr val="898989"/>
              </a:solidFill>
            </a:endParaRPr>
          </a:p>
        </p:txBody>
      </p:sp>
      <p:graphicFrame>
        <p:nvGraphicFramePr>
          <p:cNvPr id="5" name="Tabella 4">
            <a:extLst>
              <a:ext uri="{FF2B5EF4-FFF2-40B4-BE49-F238E27FC236}">
                <a16:creationId xmlns:a16="http://schemas.microsoft.com/office/drawing/2014/main" id="{CF41E78E-F0CE-734C-95D0-472087B7DC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8490321"/>
              </p:ext>
            </p:extLst>
          </p:nvPr>
        </p:nvGraphicFramePr>
        <p:xfrm>
          <a:off x="179513" y="374353"/>
          <a:ext cx="7920881" cy="6052761"/>
        </p:xfrm>
        <a:graphic>
          <a:graphicData uri="http://schemas.openxmlformats.org/drawingml/2006/table">
            <a:tbl>
              <a:tblPr/>
              <a:tblGrid>
                <a:gridCol w="38927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651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629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155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2000" dirty="0">
                        <a:latin typeface="Calibri"/>
                        <a:ea typeface="Times New Roman"/>
                      </a:endParaRPr>
                    </a:p>
                  </a:txBody>
                  <a:tcPr marL="5080" marR="5080" marT="50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N</a:t>
                      </a:r>
                      <a:endParaRPr lang="it-IT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0" marR="5080" marT="50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it-IT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0" marR="5080" marT="50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9090">
                <a:tc>
                  <a:txBody>
                    <a:bodyPr/>
                    <a:lstStyle/>
                    <a:p>
                      <a:pPr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Scuola</a:t>
                      </a:r>
                      <a:endParaRPr lang="it-IT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2000" kern="1200" dirty="0">
                          <a:solidFill>
                            <a:srgbClr val="000000"/>
                          </a:solidFill>
                          <a:highlight>
                            <a:srgbClr val="00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1085082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33.3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9090">
                <a:tc>
                  <a:txBody>
                    <a:bodyPr/>
                    <a:lstStyle/>
                    <a:p>
                      <a:pPr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Servizio sanitario nazionale</a:t>
                      </a:r>
                      <a:endParaRPr lang="it-IT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2000" kern="1200" dirty="0">
                          <a:solidFill>
                            <a:srgbClr val="000000"/>
                          </a:solidFill>
                          <a:highlight>
                            <a:srgbClr val="00FFFF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653352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20.1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9090">
                <a:tc>
                  <a:txBody>
                    <a:bodyPr/>
                    <a:lstStyle/>
                    <a:p>
                      <a:pPr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Regioni e autonomie locali</a:t>
                      </a:r>
                      <a:endParaRPr lang="it-IT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2000" kern="1200" dirty="0">
                          <a:solidFill>
                            <a:srgbClr val="000000"/>
                          </a:solidFill>
                          <a:highlight>
                            <a:srgbClr val="C0C0C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460348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14.1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9090">
                <a:tc>
                  <a:txBody>
                    <a:bodyPr/>
                    <a:lstStyle/>
                    <a:p>
                      <a:pPr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Polizia</a:t>
                      </a:r>
                      <a:endParaRPr lang="it-IT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2000" kern="1200" dirty="0">
                          <a:solidFill>
                            <a:srgbClr val="000000"/>
                          </a:solidFill>
                          <a:highlight>
                            <a:srgbClr val="8080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312202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9.6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9090">
                <a:tc>
                  <a:txBody>
                    <a:bodyPr/>
                    <a:lstStyle/>
                    <a:p>
                      <a:pPr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Forze armate</a:t>
                      </a:r>
                      <a:endParaRPr lang="it-IT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2000" kern="1200" dirty="0">
                          <a:solidFill>
                            <a:srgbClr val="000000"/>
                          </a:solidFill>
                          <a:highlight>
                            <a:srgbClr val="8080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181523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5.6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9090">
                <a:tc>
                  <a:txBody>
                    <a:bodyPr/>
                    <a:lstStyle/>
                    <a:p>
                      <a:pPr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Personale presso ministeri</a:t>
                      </a:r>
                      <a:endParaRPr lang="it-IT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2000" kern="1200" dirty="0">
                          <a:solidFill>
                            <a:srgbClr val="000000"/>
                          </a:solidFill>
                          <a:highlight>
                            <a:srgbClr val="FF00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153149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4.7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9090">
                <a:tc>
                  <a:txBody>
                    <a:bodyPr/>
                    <a:lstStyle/>
                    <a:p>
                      <a:pPr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Università</a:t>
                      </a:r>
                      <a:endParaRPr lang="it-IT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20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99134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3.0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9090">
                <a:tc>
                  <a:txBody>
                    <a:bodyPr/>
                    <a:lstStyle/>
                    <a:p>
                      <a:pPr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Agenzie fiscali</a:t>
                      </a:r>
                      <a:endParaRPr lang="it-IT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20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51228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1.6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9090">
                <a:tc>
                  <a:txBody>
                    <a:bodyPr/>
                    <a:lstStyle/>
                    <a:p>
                      <a:pPr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Enti pubblici non economici</a:t>
                      </a:r>
                      <a:endParaRPr lang="it-IT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20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43341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1.3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39090">
                <a:tc>
                  <a:txBody>
                    <a:bodyPr/>
                    <a:lstStyle/>
                    <a:p>
                      <a:pPr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Enti di ricerca</a:t>
                      </a:r>
                      <a:endParaRPr lang="it-IT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20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20570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0.6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39090">
                <a:tc>
                  <a:txBody>
                    <a:bodyPr/>
                    <a:lstStyle/>
                    <a:p>
                      <a:pPr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Magistratura</a:t>
                      </a:r>
                      <a:endParaRPr lang="it-IT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20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10270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0.3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39090">
                <a:tc>
                  <a:txBody>
                    <a:bodyPr/>
                    <a:lstStyle/>
                    <a:p>
                      <a:pPr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Autorità indipendenti </a:t>
                      </a:r>
                      <a:endParaRPr lang="it-IT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20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2155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0.1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39090">
                <a:tc>
                  <a:txBody>
                    <a:bodyPr/>
                    <a:lstStyle/>
                    <a:p>
                      <a:pPr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Presidenza del Consiglio</a:t>
                      </a:r>
                      <a:endParaRPr lang="it-IT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20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2128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0.1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170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000" kern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Diplomatici e prefetti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20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2114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0.1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39090">
                <a:tc>
                  <a:txBody>
                    <a:bodyPr/>
                    <a:lstStyle/>
                    <a:p>
                      <a:pPr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 kern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Altro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 kern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180418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kern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5.5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39090">
                <a:tc>
                  <a:txBody>
                    <a:bodyPr/>
                    <a:lstStyle/>
                    <a:p>
                      <a:pPr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 b="1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Totale</a:t>
                      </a:r>
                      <a:endParaRPr lang="it-IT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 b="1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3.257014</a:t>
                      </a:r>
                      <a:endParaRPr lang="it-IT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 b="1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100 </a:t>
                      </a:r>
                      <a:endParaRPr lang="it-IT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  <p:sp>
        <p:nvSpPr>
          <p:cNvPr id="28749" name="Rettangolo 5">
            <a:extLst>
              <a:ext uri="{FF2B5EF4-FFF2-40B4-BE49-F238E27FC236}">
                <a16:creationId xmlns:a16="http://schemas.microsoft.com/office/drawing/2014/main" id="{3CF2E508-9EAE-054E-A69B-36C9BC33E9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87313"/>
            <a:ext cx="9144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2400" b="1" i="1" dirty="0">
                <a:solidFill>
                  <a:srgbClr val="C00000"/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Personale in servizio a tempo indeterminato nella PA (2017)</a:t>
            </a:r>
            <a:endParaRPr lang="en-GB" altLang="it-IT" sz="2400" b="1" dirty="0">
              <a:solidFill>
                <a:srgbClr val="C00000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266299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contenuto 6">
            <a:extLst>
              <a:ext uri="{FF2B5EF4-FFF2-40B4-BE49-F238E27FC236}">
                <a16:creationId xmlns:a16="http://schemas.microsoft.com/office/drawing/2014/main" id="{15C06B0B-6C65-C449-B52F-94F3105F3F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33913" y="1470025"/>
            <a:ext cx="4510087" cy="4013200"/>
          </a:xfrm>
        </p:spPr>
        <p:txBody>
          <a:bodyPr/>
          <a:lstStyle/>
          <a:p>
            <a:r>
              <a:rPr lang="en-GB" altLang="it-IT" sz="2200" dirty="0" err="1">
                <a:latin typeface="Garamond" panose="02020404030301010803" pitchFamily="18" charset="0"/>
              </a:rPr>
              <a:t>Consultazione</a:t>
            </a:r>
            <a:r>
              <a:rPr lang="en-GB" altLang="it-IT" sz="2200" dirty="0">
                <a:latin typeface="Garamond" panose="02020404030301010803" pitchFamily="18" charset="0"/>
              </a:rPr>
              <a:t> </a:t>
            </a:r>
            <a:r>
              <a:rPr lang="en-GB" altLang="it-IT" sz="2200" dirty="0" err="1">
                <a:latin typeface="Garamond" panose="02020404030301010803" pitchFamily="18" charset="0"/>
              </a:rPr>
              <a:t>pubblica</a:t>
            </a:r>
            <a:r>
              <a:rPr lang="en-GB" altLang="it-IT" sz="2200" dirty="0">
                <a:latin typeface="Garamond" panose="02020404030301010803" pitchFamily="18" charset="0"/>
              </a:rPr>
              <a:t>. </a:t>
            </a:r>
            <a:r>
              <a:rPr lang="en-GB" altLang="it-IT" sz="2200" dirty="0" err="1">
                <a:latin typeface="Garamond" panose="02020404030301010803" pitchFamily="18" charset="0"/>
              </a:rPr>
              <a:t>Enfasi</a:t>
            </a:r>
            <a:r>
              <a:rPr lang="en-GB" altLang="it-IT" sz="2200" dirty="0">
                <a:latin typeface="Garamond" panose="02020404030301010803" pitchFamily="18" charset="0"/>
              </a:rPr>
              <a:t> </a:t>
            </a:r>
            <a:r>
              <a:rPr lang="en-GB" altLang="it-IT" sz="2200" dirty="0" err="1">
                <a:latin typeface="Garamond" panose="02020404030301010803" pitchFamily="18" charset="0"/>
              </a:rPr>
              <a:t>su</a:t>
            </a:r>
            <a:r>
              <a:rPr lang="en-GB" altLang="it-IT" sz="2200" dirty="0">
                <a:latin typeface="Garamond" panose="02020404030301010803" pitchFamily="18" charset="0"/>
              </a:rPr>
              <a:t> agenda </a:t>
            </a:r>
            <a:r>
              <a:rPr lang="en-GB" altLang="it-IT" sz="2200" dirty="0" err="1">
                <a:latin typeface="Garamond" panose="02020404030301010803" pitchFamily="18" charset="0"/>
              </a:rPr>
              <a:t>digitale</a:t>
            </a:r>
            <a:r>
              <a:rPr lang="en-GB" altLang="it-IT" sz="2200" dirty="0">
                <a:latin typeface="Garamond" panose="02020404030301010803" pitchFamily="18" charset="0"/>
              </a:rPr>
              <a:t> e </a:t>
            </a:r>
            <a:r>
              <a:rPr lang="en-GB" altLang="it-IT" sz="2200" dirty="0" err="1">
                <a:latin typeface="Garamond" panose="02020404030301010803" pitchFamily="18" charset="0"/>
              </a:rPr>
              <a:t>rapporti</a:t>
            </a:r>
            <a:r>
              <a:rPr lang="en-GB" altLang="it-IT" sz="2200" dirty="0">
                <a:latin typeface="Garamond" panose="02020404030301010803" pitchFamily="18" charset="0"/>
              </a:rPr>
              <a:t> inter-</a:t>
            </a:r>
            <a:r>
              <a:rPr lang="en-GB" altLang="it-IT" sz="2200" dirty="0" err="1">
                <a:latin typeface="Garamond" panose="02020404030301010803" pitchFamily="18" charset="0"/>
              </a:rPr>
              <a:t>generazionali</a:t>
            </a:r>
            <a:endParaRPr lang="en-GB" altLang="it-IT" sz="2200" dirty="0">
              <a:latin typeface="Garamond" panose="02020404030301010803" pitchFamily="18" charset="0"/>
            </a:endParaRPr>
          </a:p>
          <a:p>
            <a:r>
              <a:rPr lang="en-GB" altLang="it-IT" sz="2200" dirty="0" err="1">
                <a:latin typeface="Garamond" panose="02020404030301010803" pitchFamily="18" charset="0"/>
              </a:rPr>
              <a:t>Collegamento</a:t>
            </a:r>
            <a:r>
              <a:rPr lang="en-GB" altLang="it-IT" sz="2200" dirty="0">
                <a:latin typeface="Garamond" panose="02020404030301010803" pitchFamily="18" charset="0"/>
              </a:rPr>
              <a:t> con </a:t>
            </a:r>
            <a:r>
              <a:rPr lang="en-GB" altLang="it-IT" sz="2200" dirty="0" err="1">
                <a:latin typeface="Garamond" panose="02020404030301010803" pitchFamily="18" charset="0"/>
              </a:rPr>
              <a:t>democrazia</a:t>
            </a:r>
            <a:r>
              <a:rPr lang="en-GB" altLang="it-IT" sz="2200" dirty="0">
                <a:latin typeface="Garamond" panose="02020404030301010803" pitchFamily="18" charset="0"/>
              </a:rPr>
              <a:t> </a:t>
            </a:r>
            <a:r>
              <a:rPr lang="en-GB" altLang="it-IT" sz="2200" dirty="0" err="1">
                <a:latin typeface="Garamond" panose="02020404030301010803" pitchFamily="18" charset="0"/>
              </a:rPr>
              <a:t>deliberativa</a:t>
            </a:r>
            <a:r>
              <a:rPr lang="en-GB" altLang="it-IT" sz="2200" dirty="0">
                <a:latin typeface="Garamond" panose="02020404030301010803" pitchFamily="18" charset="0"/>
              </a:rPr>
              <a:t> e </a:t>
            </a:r>
            <a:r>
              <a:rPr lang="en-GB" altLang="it-IT" sz="2200" dirty="0" err="1">
                <a:latin typeface="Garamond" panose="02020404030301010803" pitchFamily="18" charset="0"/>
              </a:rPr>
              <a:t>trasparenza</a:t>
            </a:r>
            <a:endParaRPr lang="en-GB" altLang="it-IT" sz="2200" dirty="0">
              <a:latin typeface="Garamond" panose="02020404030301010803" pitchFamily="18" charset="0"/>
            </a:endParaRPr>
          </a:p>
          <a:p>
            <a:r>
              <a:rPr lang="en-GB" altLang="it-IT" sz="2200" dirty="0" err="1">
                <a:latin typeface="Garamond" panose="02020404030301010803" pitchFamily="18" charset="0"/>
              </a:rPr>
              <a:t>Atteggiamento</a:t>
            </a:r>
            <a:r>
              <a:rPr lang="en-GB" altLang="it-IT" sz="2200" dirty="0">
                <a:latin typeface="Garamond" panose="02020404030301010803" pitchFamily="18" charset="0"/>
              </a:rPr>
              <a:t> non </a:t>
            </a:r>
            <a:r>
              <a:rPr lang="en-GB" altLang="it-IT" sz="2200" dirty="0" err="1">
                <a:latin typeface="Garamond" panose="02020404030301010803" pitchFamily="18" charset="0"/>
              </a:rPr>
              <a:t>concertativo</a:t>
            </a:r>
            <a:r>
              <a:rPr lang="en-GB" altLang="it-IT" sz="2200" dirty="0">
                <a:latin typeface="Garamond" panose="02020404030301010803" pitchFamily="18" charset="0"/>
              </a:rPr>
              <a:t> (</a:t>
            </a:r>
            <a:r>
              <a:rPr lang="en-GB" altLang="it-IT" sz="2200" dirty="0" err="1">
                <a:latin typeface="Garamond" panose="02020404030301010803" pitchFamily="18" charset="0"/>
              </a:rPr>
              <a:t>scontro</a:t>
            </a:r>
            <a:r>
              <a:rPr lang="en-GB" altLang="it-IT" sz="2200" dirty="0">
                <a:latin typeface="Garamond" panose="02020404030301010803" pitchFamily="18" charset="0"/>
              </a:rPr>
              <a:t> con </a:t>
            </a:r>
            <a:r>
              <a:rPr lang="en-GB" altLang="it-IT" sz="2200" dirty="0" err="1">
                <a:latin typeface="Garamond" panose="02020404030301010803" pitchFamily="18" charset="0"/>
              </a:rPr>
              <a:t>sindacati</a:t>
            </a:r>
            <a:r>
              <a:rPr lang="en-GB" altLang="it-IT" sz="2200" dirty="0">
                <a:latin typeface="Garamond" panose="02020404030301010803" pitchFamily="18" charset="0"/>
              </a:rPr>
              <a:t> </a:t>
            </a:r>
            <a:r>
              <a:rPr lang="en-GB" altLang="it-IT" sz="2200" dirty="0" err="1">
                <a:latin typeface="Garamond" panose="02020404030301010803" pitchFamily="18" charset="0"/>
              </a:rPr>
              <a:t>tradizionali</a:t>
            </a:r>
            <a:r>
              <a:rPr lang="en-GB" altLang="it-IT" sz="2200" dirty="0">
                <a:latin typeface="Garamond" panose="02020404030301010803" pitchFamily="18" charset="0"/>
              </a:rPr>
              <a:t>)</a:t>
            </a:r>
          </a:p>
          <a:p>
            <a:r>
              <a:rPr lang="it-IT" altLang="it-IT" sz="2200" dirty="0">
                <a:latin typeface="Garamond" panose="02020404030301010803" pitchFamily="18" charset="0"/>
              </a:rPr>
              <a:t>L. 124/2015: nuove deleghe, semplificazioni, tagli personale rilancio </a:t>
            </a:r>
            <a:r>
              <a:rPr lang="it-IT" altLang="it-IT" sz="2200" i="1" dirty="0">
                <a:latin typeface="Garamond" panose="02020404030301010803" pitchFamily="18" charset="0"/>
              </a:rPr>
              <a:t>agenda digitale </a:t>
            </a:r>
            <a:r>
              <a:rPr lang="it-IT" altLang="it-IT" sz="2200" dirty="0">
                <a:latin typeface="Garamond" panose="02020404030301010803" pitchFamily="18" charset="0"/>
              </a:rPr>
              <a:t>e tetto ai contratti dirigenziali</a:t>
            </a:r>
            <a:r>
              <a:rPr lang="it-IT" altLang="it-IT" sz="2200" dirty="0"/>
              <a:t>. </a:t>
            </a:r>
            <a:endParaRPr lang="en-GB" altLang="it-IT" sz="2200" dirty="0"/>
          </a:p>
        </p:txBody>
      </p:sp>
      <p:sp>
        <p:nvSpPr>
          <p:cNvPr id="29699" name="Titolo 5">
            <a:extLst>
              <a:ext uri="{FF2B5EF4-FFF2-40B4-BE49-F238E27FC236}">
                <a16:creationId xmlns:a16="http://schemas.microsoft.com/office/drawing/2014/main" id="{8E9FB6B9-F2DF-5B4C-B561-5703FBB667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28688"/>
          </a:xfrm>
        </p:spPr>
        <p:txBody>
          <a:bodyPr/>
          <a:lstStyle/>
          <a:p>
            <a:r>
              <a:rPr lang="en-GB" altLang="it-IT" sz="3200" b="1" dirty="0" err="1">
                <a:solidFill>
                  <a:srgbClr val="FF0000"/>
                </a:solidFill>
                <a:latin typeface="Garamond" panose="02020404030301010803" pitchFamily="18" charset="0"/>
              </a:rPr>
              <a:t>Rivoluzione</a:t>
            </a:r>
            <a:r>
              <a:rPr lang="en-GB" altLang="it-IT" sz="3200" b="1" dirty="0">
                <a:solidFill>
                  <a:srgbClr val="FF0000"/>
                </a:solidFill>
                <a:latin typeface="Garamond" panose="02020404030301010803" pitchFamily="18" charset="0"/>
              </a:rPr>
              <a:t> senza </a:t>
            </a:r>
            <a:r>
              <a:rPr lang="en-GB" altLang="it-IT" sz="3200" b="1" dirty="0" err="1">
                <a:solidFill>
                  <a:srgbClr val="FF0000"/>
                </a:solidFill>
                <a:latin typeface="Garamond" panose="02020404030301010803" pitchFamily="18" charset="0"/>
              </a:rPr>
              <a:t>Punizione</a:t>
            </a:r>
            <a:r>
              <a:rPr lang="en-GB" altLang="it-IT" sz="3200" b="1" dirty="0">
                <a:solidFill>
                  <a:srgbClr val="FF0000"/>
                </a:solidFill>
                <a:latin typeface="Garamond" panose="02020404030301010803" pitchFamily="18" charset="0"/>
              </a:rPr>
              <a:t> </a:t>
            </a:r>
            <a:br>
              <a:rPr lang="en-GB" altLang="it-IT" sz="3200" b="1" dirty="0">
                <a:solidFill>
                  <a:srgbClr val="FF0000"/>
                </a:solidFill>
                <a:latin typeface="Garamond" panose="02020404030301010803" pitchFamily="18" charset="0"/>
              </a:rPr>
            </a:br>
            <a:r>
              <a:rPr lang="en-GB" altLang="it-IT" sz="3200" b="1" dirty="0">
                <a:solidFill>
                  <a:srgbClr val="FF0000"/>
                </a:solidFill>
                <a:latin typeface="Garamond" panose="02020404030301010803" pitchFamily="18" charset="0"/>
              </a:rPr>
              <a:t>La </a:t>
            </a:r>
            <a:r>
              <a:rPr lang="en-GB" altLang="it-IT" sz="3200" b="1" dirty="0" err="1">
                <a:solidFill>
                  <a:srgbClr val="FF0000"/>
                </a:solidFill>
                <a:latin typeface="Garamond" panose="02020404030301010803" pitchFamily="18" charset="0"/>
              </a:rPr>
              <a:t>riforma</a:t>
            </a:r>
            <a:r>
              <a:rPr lang="en-GB" altLang="it-IT" sz="3200" b="1" dirty="0">
                <a:solidFill>
                  <a:srgbClr val="FF0000"/>
                </a:solidFill>
                <a:latin typeface="Garamond" panose="02020404030301010803" pitchFamily="18" charset="0"/>
              </a:rPr>
              <a:t> secondo </a:t>
            </a:r>
            <a:r>
              <a:rPr lang="en-GB" altLang="it-IT" sz="3200" b="1" dirty="0" err="1">
                <a:solidFill>
                  <a:srgbClr val="FF0000"/>
                </a:solidFill>
                <a:latin typeface="Garamond" panose="02020404030301010803" pitchFamily="18" charset="0"/>
              </a:rPr>
              <a:t>il</a:t>
            </a:r>
            <a:r>
              <a:rPr lang="en-GB" altLang="it-IT" sz="3200" b="1" dirty="0">
                <a:solidFill>
                  <a:srgbClr val="FF0000"/>
                </a:solidFill>
                <a:latin typeface="Garamond" panose="02020404030301010803" pitchFamily="18" charset="0"/>
              </a:rPr>
              <a:t> </a:t>
            </a:r>
            <a:r>
              <a:rPr lang="en-GB" altLang="it-IT" sz="3200" b="1" dirty="0" err="1">
                <a:solidFill>
                  <a:srgbClr val="FF0000"/>
                </a:solidFill>
                <a:latin typeface="Garamond" panose="02020404030301010803" pitchFamily="18" charset="0"/>
              </a:rPr>
              <a:t>Governo</a:t>
            </a:r>
            <a:r>
              <a:rPr lang="en-GB" altLang="it-IT" sz="3200" b="1" dirty="0">
                <a:solidFill>
                  <a:srgbClr val="FF0000"/>
                </a:solidFill>
                <a:latin typeface="Garamond" panose="02020404030301010803" pitchFamily="18" charset="0"/>
              </a:rPr>
              <a:t> Renzi</a:t>
            </a:r>
          </a:p>
        </p:txBody>
      </p:sp>
      <p:sp>
        <p:nvSpPr>
          <p:cNvPr id="29700" name="Segnaposto numero diapositiva 2">
            <a:extLst>
              <a:ext uri="{FF2B5EF4-FFF2-40B4-BE49-F238E27FC236}">
                <a16:creationId xmlns:a16="http://schemas.microsoft.com/office/drawing/2014/main" id="{9F4307F8-7DC5-3A4A-B15E-15D596BA340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E9C47B4-8EA7-E44D-B57E-C1C9A1122E0C}" type="slidenum">
              <a:rPr lang="en-US" altLang="it-IT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29</a:t>
            </a:fld>
            <a:endParaRPr lang="en-US" altLang="it-IT" sz="1200">
              <a:solidFill>
                <a:srgbClr val="898989"/>
              </a:solidFill>
            </a:endParaRPr>
          </a:p>
        </p:txBody>
      </p:sp>
      <p:pic>
        <p:nvPicPr>
          <p:cNvPr id="29702" name="Picture 3">
            <a:extLst>
              <a:ext uri="{FF2B5EF4-FFF2-40B4-BE49-F238E27FC236}">
                <a16:creationId xmlns:a16="http://schemas.microsoft.com/office/drawing/2014/main" id="{4CC2426E-5E80-8E46-BA91-5B13CAB137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63" y="1724025"/>
            <a:ext cx="4598987" cy="3503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703" name="CasellaDiTesto 3">
            <a:extLst>
              <a:ext uri="{FF2B5EF4-FFF2-40B4-BE49-F238E27FC236}">
                <a16:creationId xmlns:a16="http://schemas.microsoft.com/office/drawing/2014/main" id="{80BF07A0-5F41-B340-9CFB-315B12B612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563" y="5661025"/>
            <a:ext cx="8980487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800" b="1" dirty="0">
                <a:latin typeface="Garamond" panose="02020404030301010803" pitchFamily="18" charset="0"/>
              </a:rPr>
              <a:t>La </a:t>
            </a:r>
            <a:r>
              <a:rPr lang="it-IT" altLang="it-IT" sz="1800" b="1" i="1" dirty="0">
                <a:latin typeface="Garamond" panose="02020404030301010803" pitchFamily="18" charset="0"/>
              </a:rPr>
              <a:t>riforma Madia </a:t>
            </a:r>
            <a:r>
              <a:rPr lang="it-IT" altLang="it-IT" sz="1800" b="1" dirty="0">
                <a:latin typeface="Garamond" panose="02020404030301010803" pitchFamily="18" charset="0"/>
              </a:rPr>
              <a:t>non completa la serie di obiettivi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800" b="1" dirty="0">
                <a:latin typeface="Garamond" panose="02020404030301010803" pitchFamily="18" charset="0"/>
              </a:rPr>
              <a:t>Implementazione rallentata e in parte abbandonata</a:t>
            </a:r>
          </a:p>
        </p:txBody>
      </p:sp>
    </p:spTree>
    <p:extLst>
      <p:ext uri="{BB962C8B-B14F-4D97-AF65-F5344CB8AC3E}">
        <p14:creationId xmlns:p14="http://schemas.microsoft.com/office/powerpoint/2010/main" val="1930833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97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97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2970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egnaposto numero diapositiva 3">
            <a:extLst>
              <a:ext uri="{FF2B5EF4-FFF2-40B4-BE49-F238E27FC236}">
                <a16:creationId xmlns:a16="http://schemas.microsoft.com/office/drawing/2014/main" id="{AE49CF07-25D1-594D-B08C-E50A134AA6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457200" y="6356350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l">
              <a:spcBef>
                <a:spcPct val="0"/>
              </a:spcBef>
              <a:buFontTx/>
              <a:buNone/>
            </a:pPr>
            <a:fld id="{F07D6311-EF95-C247-9F9C-4A429E92DB98}" type="slidenum">
              <a:rPr lang="it-IT" altLang="it-IT" sz="1200">
                <a:solidFill>
                  <a:srgbClr val="898989"/>
                </a:solidFill>
              </a:rPr>
              <a:pPr algn="l">
                <a:spcBef>
                  <a:spcPct val="0"/>
                </a:spcBef>
                <a:buFontTx/>
                <a:buNone/>
              </a:pPr>
              <a:t>3</a:t>
            </a:fld>
            <a:endParaRPr lang="it-IT" altLang="it-IT" sz="1200">
              <a:solidFill>
                <a:srgbClr val="898989"/>
              </a:solidFill>
            </a:endParaRPr>
          </a:p>
        </p:txBody>
      </p:sp>
      <p:sp>
        <p:nvSpPr>
          <p:cNvPr id="8195" name="Rectangle 2">
            <a:extLst>
              <a:ext uri="{FF2B5EF4-FFF2-40B4-BE49-F238E27FC236}">
                <a16:creationId xmlns:a16="http://schemas.microsoft.com/office/drawing/2014/main" id="{1590E80B-5A06-2743-9E82-6C0AA6C344C1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0" y="260350"/>
            <a:ext cx="9144000" cy="817563"/>
          </a:xfrm>
        </p:spPr>
        <p:txBody>
          <a:bodyPr lIns="90000" tIns="46800" rIns="90000" bIns="46800" anchor="t"/>
          <a:lstStyle/>
          <a:p>
            <a:pPr defTabSz="449263" eaLnBrk="1" hangingPunct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it-IT" sz="3600" b="1" dirty="0" err="1">
                <a:solidFill>
                  <a:srgbClr val="C00000"/>
                </a:solidFill>
                <a:latin typeface="Garamond" panose="02020404030301010803" pitchFamily="18" charset="0"/>
              </a:rPr>
              <a:t>Stato</a:t>
            </a:r>
            <a:r>
              <a:rPr lang="en-GB" altLang="it-IT" sz="3600" b="1" dirty="0">
                <a:solidFill>
                  <a:srgbClr val="C00000"/>
                </a:solidFill>
                <a:latin typeface="Garamond" panose="02020404030301010803" pitchFamily="18" charset="0"/>
              </a:rPr>
              <a:t> </a:t>
            </a:r>
            <a:r>
              <a:rPr lang="en-GB" altLang="it-IT" sz="3600" b="1" dirty="0" err="1">
                <a:solidFill>
                  <a:srgbClr val="C00000"/>
                </a:solidFill>
                <a:latin typeface="Garamond" panose="02020404030301010803" pitchFamily="18" charset="0"/>
              </a:rPr>
              <a:t>unitario</a:t>
            </a:r>
            <a:r>
              <a:rPr lang="en-GB" altLang="it-IT" sz="3600" b="1" dirty="0">
                <a:solidFill>
                  <a:srgbClr val="C00000"/>
                </a:solidFill>
                <a:latin typeface="Garamond" panose="02020404030301010803" pitchFamily="18" charset="0"/>
              </a:rPr>
              <a:t> e </a:t>
            </a:r>
            <a:r>
              <a:rPr lang="en-GB" altLang="it-IT" sz="3600" b="1" dirty="0" err="1">
                <a:solidFill>
                  <a:srgbClr val="C00000"/>
                </a:solidFill>
                <a:latin typeface="Garamond" panose="02020404030301010803" pitchFamily="18" charset="0"/>
              </a:rPr>
              <a:t>fratture</a:t>
            </a:r>
            <a:r>
              <a:rPr lang="en-GB" altLang="it-IT" sz="3600" b="1" dirty="0">
                <a:solidFill>
                  <a:srgbClr val="C00000"/>
                </a:solidFill>
                <a:latin typeface="Garamond" panose="02020404030301010803" pitchFamily="18" charset="0"/>
              </a:rPr>
              <a:t> </a:t>
            </a:r>
            <a:r>
              <a:rPr lang="en-GB" altLang="it-IT" sz="3600" b="1" dirty="0" err="1">
                <a:solidFill>
                  <a:srgbClr val="C00000"/>
                </a:solidFill>
                <a:latin typeface="Garamond" panose="02020404030301010803" pitchFamily="18" charset="0"/>
              </a:rPr>
              <a:t>territoriali</a:t>
            </a:r>
            <a:endParaRPr lang="en-GB" altLang="it-IT" sz="3600" b="1" dirty="0">
              <a:solidFill>
                <a:srgbClr val="C00000"/>
              </a:solidFill>
              <a:latin typeface="Garamond" panose="02020404030301010803" pitchFamily="18" charset="0"/>
            </a:endParaRPr>
          </a:p>
        </p:txBody>
      </p:sp>
      <p:sp>
        <p:nvSpPr>
          <p:cNvPr id="141315" name="Rectangle 3">
            <a:extLst>
              <a:ext uri="{FF2B5EF4-FFF2-40B4-BE49-F238E27FC236}">
                <a16:creationId xmlns:a16="http://schemas.microsoft.com/office/drawing/2014/main" id="{977F7002-AEE9-FD47-A6EE-9EA5040E3134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179388" y="1484313"/>
            <a:ext cx="8964612" cy="4613275"/>
          </a:xfrm>
        </p:spPr>
        <p:txBody>
          <a:bodyPr lIns="90000" tIns="46800" rIns="90000" bIns="46800"/>
          <a:lstStyle/>
          <a:p>
            <a:pPr marL="338138" indent="-338138" algn="just" defTabSz="449263" eaLnBrk="1" hangingPunct="1">
              <a:spcBef>
                <a:spcPts val="6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it-IT" sz="2800" dirty="0">
                <a:latin typeface="Garamond" panose="02020404030301010803" pitchFamily="18" charset="0"/>
              </a:rPr>
              <a:t>Lo </a:t>
            </a:r>
            <a:r>
              <a:rPr lang="en-GB" altLang="it-IT" sz="2800" dirty="0" err="1">
                <a:latin typeface="Garamond" panose="02020404030301010803" pitchFamily="18" charset="0"/>
              </a:rPr>
              <a:t>stato</a:t>
            </a:r>
            <a:r>
              <a:rPr lang="en-GB" altLang="it-IT" sz="2800" dirty="0">
                <a:latin typeface="Garamond" panose="02020404030301010803" pitchFamily="18" charset="0"/>
              </a:rPr>
              <a:t> </a:t>
            </a:r>
            <a:r>
              <a:rPr lang="en-GB" altLang="it-IT" sz="2800" dirty="0" err="1">
                <a:latin typeface="Garamond" panose="02020404030301010803" pitchFamily="18" charset="0"/>
              </a:rPr>
              <a:t>italiano</a:t>
            </a:r>
            <a:r>
              <a:rPr lang="en-GB" altLang="it-IT" sz="2800" dirty="0">
                <a:latin typeface="Garamond" panose="02020404030301010803" pitchFamily="18" charset="0"/>
              </a:rPr>
              <a:t> </a:t>
            </a:r>
            <a:r>
              <a:rPr lang="en-GB" altLang="it-IT" sz="2800" dirty="0" err="1">
                <a:latin typeface="Garamond" panose="02020404030301010803" pitchFamily="18" charset="0"/>
              </a:rPr>
              <a:t>nasce</a:t>
            </a:r>
            <a:r>
              <a:rPr lang="en-GB" altLang="it-IT" sz="2800" dirty="0">
                <a:latin typeface="Garamond" panose="02020404030301010803" pitchFamily="18" charset="0"/>
              </a:rPr>
              <a:t> con </a:t>
            </a:r>
            <a:r>
              <a:rPr lang="en-GB" altLang="it-IT" sz="2800" dirty="0" err="1">
                <a:latin typeface="Garamond" panose="02020404030301010803" pitchFamily="18" charset="0"/>
              </a:rPr>
              <a:t>una</a:t>
            </a:r>
            <a:r>
              <a:rPr lang="en-GB" altLang="it-IT" sz="2800" dirty="0">
                <a:latin typeface="Garamond" panose="02020404030301010803" pitchFamily="18" charset="0"/>
              </a:rPr>
              <a:t> </a:t>
            </a:r>
            <a:r>
              <a:rPr lang="en-GB" altLang="it-IT" sz="2800" dirty="0" err="1">
                <a:latin typeface="Garamond" panose="02020404030301010803" pitchFamily="18" charset="0"/>
              </a:rPr>
              <a:t>struttura</a:t>
            </a:r>
            <a:r>
              <a:rPr lang="en-GB" altLang="it-IT" sz="2800" dirty="0">
                <a:latin typeface="Garamond" panose="02020404030301010803" pitchFamily="18" charset="0"/>
              </a:rPr>
              <a:t> </a:t>
            </a:r>
            <a:r>
              <a:rPr lang="en-GB" altLang="it-IT" sz="2800" dirty="0" err="1">
                <a:latin typeface="Garamond" panose="02020404030301010803" pitchFamily="18" charset="0"/>
              </a:rPr>
              <a:t>centralizzata</a:t>
            </a:r>
            <a:r>
              <a:rPr lang="en-GB" altLang="it-IT" sz="2800" dirty="0">
                <a:latin typeface="Garamond" panose="02020404030301010803" pitchFamily="18" charset="0"/>
              </a:rPr>
              <a:t> ma con </a:t>
            </a:r>
            <a:r>
              <a:rPr lang="en-GB" altLang="it-IT" sz="2800" dirty="0" err="1">
                <a:latin typeface="Garamond" panose="02020404030301010803" pitchFamily="18" charset="0"/>
              </a:rPr>
              <a:t>evidenti</a:t>
            </a:r>
            <a:r>
              <a:rPr lang="en-GB" altLang="it-IT" sz="2800" dirty="0">
                <a:latin typeface="Garamond" panose="02020404030301010803" pitchFamily="18" charset="0"/>
              </a:rPr>
              <a:t> </a:t>
            </a:r>
            <a:r>
              <a:rPr lang="en-GB" altLang="it-IT" sz="2800" dirty="0" err="1">
                <a:latin typeface="Garamond" panose="02020404030301010803" pitchFamily="18" charset="0"/>
              </a:rPr>
              <a:t>fratture</a:t>
            </a:r>
            <a:r>
              <a:rPr lang="en-GB" altLang="it-IT" sz="2800" dirty="0">
                <a:latin typeface="Garamond" panose="02020404030301010803" pitchFamily="18" charset="0"/>
              </a:rPr>
              <a:t> </a:t>
            </a:r>
            <a:r>
              <a:rPr lang="en-GB" altLang="it-IT" sz="2800" dirty="0" err="1">
                <a:latin typeface="Garamond" panose="02020404030301010803" pitchFamily="18" charset="0"/>
              </a:rPr>
              <a:t>territoriali</a:t>
            </a:r>
            <a:endParaRPr lang="en-GB" altLang="it-IT" sz="2800" dirty="0">
              <a:latin typeface="Garamond" panose="02020404030301010803" pitchFamily="18" charset="0"/>
            </a:endParaRPr>
          </a:p>
          <a:p>
            <a:pPr marL="338138" indent="-338138" algn="just" defTabSz="449263" eaLnBrk="1" hangingPunct="1">
              <a:spcBef>
                <a:spcPts val="6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it-IT" sz="2800" dirty="0">
                <a:latin typeface="Garamond" panose="02020404030301010803" pitchFamily="18" charset="0"/>
              </a:rPr>
              <a:t>Le </a:t>
            </a:r>
            <a:r>
              <a:rPr lang="en-GB" altLang="it-IT" sz="2800" dirty="0" err="1">
                <a:latin typeface="Garamond" panose="02020404030301010803" pitchFamily="18" charset="0"/>
              </a:rPr>
              <a:t>amministrazioni</a:t>
            </a:r>
            <a:r>
              <a:rPr lang="en-GB" altLang="it-IT" sz="2800" dirty="0">
                <a:latin typeface="Garamond" panose="02020404030301010803" pitchFamily="18" charset="0"/>
              </a:rPr>
              <a:t> </a:t>
            </a:r>
            <a:r>
              <a:rPr lang="en-GB" altLang="it-IT" sz="2800" dirty="0" err="1">
                <a:latin typeface="Garamond" panose="02020404030301010803" pitchFamily="18" charset="0"/>
              </a:rPr>
              <a:t>municipali</a:t>
            </a:r>
            <a:r>
              <a:rPr lang="en-GB" altLang="it-IT" sz="2800" dirty="0">
                <a:latin typeface="Garamond" panose="02020404030301010803" pitchFamily="18" charset="0"/>
              </a:rPr>
              <a:t> </a:t>
            </a:r>
            <a:r>
              <a:rPr lang="en-GB" altLang="it-IT" sz="2800" dirty="0" err="1">
                <a:latin typeface="Garamond" panose="02020404030301010803" pitchFamily="18" charset="0"/>
              </a:rPr>
              <a:t>potevano</a:t>
            </a:r>
            <a:r>
              <a:rPr lang="en-GB" altLang="it-IT" sz="2800" dirty="0">
                <a:latin typeface="Garamond" panose="02020404030301010803" pitchFamily="18" charset="0"/>
              </a:rPr>
              <a:t> </a:t>
            </a:r>
            <a:r>
              <a:rPr lang="en-GB" altLang="it-IT" sz="2800" dirty="0" err="1">
                <a:latin typeface="Garamond" panose="02020404030301010803" pitchFamily="18" charset="0"/>
              </a:rPr>
              <a:t>contare</a:t>
            </a:r>
            <a:r>
              <a:rPr lang="en-GB" altLang="it-IT" sz="2800" dirty="0">
                <a:latin typeface="Garamond" panose="02020404030301010803" pitchFamily="18" charset="0"/>
              </a:rPr>
              <a:t> </a:t>
            </a:r>
            <a:r>
              <a:rPr lang="en-GB" altLang="it-IT" sz="2800" dirty="0" err="1">
                <a:latin typeface="Garamond" panose="02020404030301010803" pitchFamily="18" charset="0"/>
              </a:rPr>
              <a:t>su</a:t>
            </a:r>
            <a:r>
              <a:rPr lang="en-GB" altLang="it-IT" sz="2800" dirty="0">
                <a:latin typeface="Garamond" panose="02020404030301010803" pitchFamily="18" charset="0"/>
              </a:rPr>
              <a:t> un alto </a:t>
            </a:r>
            <a:r>
              <a:rPr lang="en-GB" altLang="it-IT" sz="2800" dirty="0" err="1">
                <a:latin typeface="Garamond" panose="02020404030301010803" pitchFamily="18" charset="0"/>
              </a:rPr>
              <a:t>grado</a:t>
            </a:r>
            <a:r>
              <a:rPr lang="en-GB" altLang="it-IT" sz="2800" dirty="0">
                <a:latin typeface="Garamond" panose="02020404030301010803" pitchFamily="18" charset="0"/>
              </a:rPr>
              <a:t> di </a:t>
            </a:r>
            <a:r>
              <a:rPr lang="en-GB" altLang="it-IT" sz="2800" dirty="0" err="1">
                <a:latin typeface="Garamond" panose="02020404030301010803" pitchFamily="18" charset="0"/>
              </a:rPr>
              <a:t>identificazione</a:t>
            </a:r>
            <a:r>
              <a:rPr lang="en-GB" altLang="it-IT" sz="2800" dirty="0">
                <a:latin typeface="Garamond" panose="02020404030301010803" pitchFamily="18" charset="0"/>
              </a:rPr>
              <a:t> da </a:t>
            </a:r>
            <a:r>
              <a:rPr lang="en-GB" altLang="it-IT" sz="2800" dirty="0" err="1">
                <a:latin typeface="Garamond" panose="02020404030301010803" pitchFamily="18" charset="0"/>
              </a:rPr>
              <a:t>parte</a:t>
            </a:r>
            <a:r>
              <a:rPr lang="en-GB" altLang="it-IT" sz="2800" dirty="0">
                <a:latin typeface="Garamond" panose="02020404030301010803" pitchFamily="18" charset="0"/>
              </a:rPr>
              <a:t> </a:t>
            </a:r>
            <a:r>
              <a:rPr lang="en-GB" altLang="it-IT" sz="2800" dirty="0" err="1">
                <a:latin typeface="Garamond" panose="02020404030301010803" pitchFamily="18" charset="0"/>
              </a:rPr>
              <a:t>dei</a:t>
            </a:r>
            <a:r>
              <a:rPr lang="en-GB" altLang="it-IT" sz="2800" dirty="0">
                <a:latin typeface="Garamond" panose="02020404030301010803" pitchFamily="18" charset="0"/>
              </a:rPr>
              <a:t> </a:t>
            </a:r>
            <a:r>
              <a:rPr lang="en-GB" altLang="it-IT" sz="2800" dirty="0" err="1">
                <a:latin typeface="Garamond" panose="02020404030301010803" pitchFamily="18" charset="0"/>
              </a:rPr>
              <a:t>cittadini</a:t>
            </a:r>
            <a:endParaRPr lang="en-GB" altLang="it-IT" sz="2800" dirty="0">
              <a:latin typeface="Garamond" panose="02020404030301010803" pitchFamily="18" charset="0"/>
            </a:endParaRPr>
          </a:p>
          <a:p>
            <a:pPr marL="338138" indent="-338138" algn="just" defTabSz="449263" eaLnBrk="1" hangingPunct="1">
              <a:spcBef>
                <a:spcPts val="6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it-IT" sz="2800" dirty="0">
                <a:latin typeface="Garamond" panose="02020404030301010803" pitchFamily="18" charset="0"/>
              </a:rPr>
              <a:t>In </a:t>
            </a:r>
            <a:r>
              <a:rPr lang="en-GB" altLang="it-IT" sz="2800" dirty="0" err="1">
                <a:latin typeface="Garamond" panose="02020404030301010803" pitchFamily="18" charset="0"/>
              </a:rPr>
              <a:t>sintesi</a:t>
            </a:r>
            <a:r>
              <a:rPr lang="en-GB" altLang="it-IT" sz="2800" dirty="0">
                <a:latin typeface="Garamond" panose="02020404030301010803" pitchFamily="18" charset="0"/>
              </a:rPr>
              <a:t>, </a:t>
            </a:r>
            <a:r>
              <a:rPr lang="en-GB" altLang="it-IT" sz="2800" dirty="0" err="1">
                <a:latin typeface="Garamond" panose="02020404030301010803" pitchFamily="18" charset="0"/>
              </a:rPr>
              <a:t>dalla</a:t>
            </a:r>
            <a:r>
              <a:rPr lang="en-GB" altLang="it-IT" sz="2800" dirty="0">
                <a:latin typeface="Garamond" panose="02020404030301010803" pitchFamily="18" charset="0"/>
              </a:rPr>
              <a:t> </a:t>
            </a:r>
            <a:r>
              <a:rPr lang="en-GB" altLang="it-IT" sz="2800" dirty="0" err="1">
                <a:latin typeface="Garamond" panose="02020404030301010803" pitchFamily="18" charset="0"/>
              </a:rPr>
              <a:t>nascita</a:t>
            </a:r>
            <a:r>
              <a:rPr lang="en-GB" altLang="it-IT" sz="2800" dirty="0">
                <a:latin typeface="Garamond" panose="02020404030301010803" pitchFamily="18" charset="0"/>
              </a:rPr>
              <a:t> </a:t>
            </a:r>
            <a:r>
              <a:rPr lang="en-GB" altLang="it-IT" sz="2800" dirty="0" err="1">
                <a:latin typeface="Garamond" panose="02020404030301010803" pitchFamily="18" charset="0"/>
              </a:rPr>
              <a:t>dello</a:t>
            </a:r>
            <a:r>
              <a:rPr lang="en-GB" altLang="it-IT" sz="2800" dirty="0">
                <a:latin typeface="Garamond" panose="02020404030301010803" pitchFamily="18" charset="0"/>
              </a:rPr>
              <a:t> </a:t>
            </a:r>
            <a:r>
              <a:rPr lang="en-GB" altLang="it-IT" sz="2800" dirty="0" err="1">
                <a:latin typeface="Garamond" panose="02020404030301010803" pitchFamily="18" charset="0"/>
              </a:rPr>
              <a:t>stato</a:t>
            </a:r>
            <a:r>
              <a:rPr lang="en-GB" altLang="it-IT" sz="2800" dirty="0">
                <a:latin typeface="Garamond" panose="02020404030301010803" pitchFamily="18" charset="0"/>
              </a:rPr>
              <a:t> </a:t>
            </a:r>
            <a:r>
              <a:rPr lang="en-GB" altLang="it-IT" sz="2800" dirty="0" err="1">
                <a:latin typeface="Garamond" panose="02020404030301010803" pitchFamily="18" charset="0"/>
              </a:rPr>
              <a:t>unitario</a:t>
            </a:r>
            <a:r>
              <a:rPr lang="en-GB" altLang="it-IT" sz="2800" dirty="0">
                <a:latin typeface="Garamond" panose="02020404030301010803" pitchFamily="18" charset="0"/>
              </a:rPr>
              <a:t> </a:t>
            </a:r>
            <a:r>
              <a:rPr lang="en-GB" altLang="it-IT" sz="2800" dirty="0" err="1">
                <a:latin typeface="Garamond" panose="02020404030301010803" pitchFamily="18" charset="0"/>
              </a:rPr>
              <a:t>all’avvento</a:t>
            </a:r>
            <a:r>
              <a:rPr lang="en-GB" altLang="it-IT" sz="2800" dirty="0">
                <a:latin typeface="Garamond" panose="02020404030301010803" pitchFamily="18" charset="0"/>
              </a:rPr>
              <a:t> del </a:t>
            </a:r>
            <a:r>
              <a:rPr lang="en-GB" altLang="it-IT" sz="2800" dirty="0" err="1">
                <a:latin typeface="Garamond" panose="02020404030301010803" pitchFamily="18" charset="0"/>
              </a:rPr>
              <a:t>fascismo</a:t>
            </a:r>
            <a:r>
              <a:rPr lang="en-GB" altLang="it-IT" sz="2800" dirty="0">
                <a:latin typeface="Garamond" panose="02020404030301010803" pitchFamily="18" charset="0"/>
              </a:rPr>
              <a:t>, </a:t>
            </a:r>
            <a:r>
              <a:rPr lang="en-GB" altLang="it-IT" sz="2800" dirty="0" err="1">
                <a:latin typeface="Garamond" panose="02020404030301010803" pitchFamily="18" charset="0"/>
              </a:rPr>
              <a:t>il</a:t>
            </a:r>
            <a:r>
              <a:rPr lang="en-GB" altLang="it-IT" sz="2800" dirty="0">
                <a:latin typeface="Garamond" panose="02020404030301010803" pitchFamily="18" charset="0"/>
              </a:rPr>
              <a:t> </a:t>
            </a:r>
            <a:r>
              <a:rPr lang="en-GB" altLang="it-IT" sz="2800" dirty="0" err="1">
                <a:latin typeface="Garamond" panose="02020404030301010803" pitchFamily="18" charset="0"/>
              </a:rPr>
              <a:t>sistema</a:t>
            </a:r>
            <a:r>
              <a:rPr lang="en-GB" altLang="it-IT" sz="2800" dirty="0">
                <a:latin typeface="Garamond" panose="02020404030301010803" pitchFamily="18" charset="0"/>
              </a:rPr>
              <a:t> politico </a:t>
            </a:r>
            <a:r>
              <a:rPr lang="en-GB" altLang="it-IT" sz="2800" dirty="0" err="1">
                <a:latin typeface="Garamond" panose="02020404030301010803" pitchFamily="18" charset="0"/>
              </a:rPr>
              <a:t>italiano</a:t>
            </a:r>
            <a:r>
              <a:rPr lang="en-GB" altLang="it-IT" sz="2800" dirty="0">
                <a:latin typeface="Garamond" panose="02020404030301010803" pitchFamily="18" charset="0"/>
              </a:rPr>
              <a:t> era </a:t>
            </a:r>
            <a:r>
              <a:rPr lang="en-GB" altLang="it-IT" sz="2800" dirty="0" err="1">
                <a:latin typeface="Garamond" panose="02020404030301010803" pitchFamily="18" charset="0"/>
              </a:rPr>
              <a:t>ispirato</a:t>
            </a:r>
            <a:r>
              <a:rPr lang="en-GB" altLang="it-IT" sz="2800" dirty="0">
                <a:latin typeface="Garamond" panose="02020404030301010803" pitchFamily="18" charset="0"/>
              </a:rPr>
              <a:t> ad </a:t>
            </a:r>
            <a:r>
              <a:rPr lang="en-GB" altLang="it-IT" sz="2800" dirty="0" err="1">
                <a:latin typeface="Garamond" panose="02020404030301010803" pitchFamily="18" charset="0"/>
              </a:rPr>
              <a:t>un’idea</a:t>
            </a:r>
            <a:r>
              <a:rPr lang="en-GB" altLang="it-IT" sz="2800" dirty="0">
                <a:latin typeface="Garamond" panose="02020404030301010803" pitchFamily="18" charset="0"/>
              </a:rPr>
              <a:t> </a:t>
            </a:r>
            <a:r>
              <a:rPr lang="en-GB" altLang="it-IT" sz="2800" dirty="0" err="1">
                <a:latin typeface="Garamond" panose="02020404030301010803" pitchFamily="18" charset="0"/>
              </a:rPr>
              <a:t>unitaria</a:t>
            </a:r>
            <a:r>
              <a:rPr lang="en-GB" altLang="it-IT" sz="2800" dirty="0">
                <a:latin typeface="Garamond" panose="02020404030301010803" pitchFamily="18" charset="0"/>
              </a:rPr>
              <a:t> </a:t>
            </a:r>
            <a:r>
              <a:rPr lang="en-GB" altLang="it-IT" sz="2800" dirty="0" err="1">
                <a:latin typeface="Garamond" panose="02020404030301010803" pitchFamily="18" charset="0"/>
              </a:rPr>
              <a:t>pur</a:t>
            </a:r>
            <a:r>
              <a:rPr lang="en-GB" altLang="it-IT" sz="2800" dirty="0">
                <a:latin typeface="Garamond" panose="02020404030301010803" pitchFamily="18" charset="0"/>
              </a:rPr>
              <a:t> non </a:t>
            </a:r>
            <a:r>
              <a:rPr lang="en-GB" altLang="it-IT" sz="2800" dirty="0" err="1">
                <a:latin typeface="Garamond" panose="02020404030301010803" pitchFamily="18" charset="0"/>
              </a:rPr>
              <a:t>potendo</a:t>
            </a:r>
            <a:r>
              <a:rPr lang="en-GB" altLang="it-IT" sz="2800" dirty="0">
                <a:latin typeface="Garamond" panose="02020404030301010803" pitchFamily="18" charset="0"/>
              </a:rPr>
              <a:t> </a:t>
            </a:r>
            <a:r>
              <a:rPr lang="en-GB" altLang="it-IT" sz="2800" dirty="0" err="1">
                <a:latin typeface="Garamond" panose="02020404030301010803" pitchFamily="18" charset="0"/>
              </a:rPr>
              <a:t>contare</a:t>
            </a:r>
            <a:r>
              <a:rPr lang="en-GB" altLang="it-IT" sz="2800" dirty="0">
                <a:latin typeface="Garamond" panose="02020404030301010803" pitchFamily="18" charset="0"/>
              </a:rPr>
              <a:t> </a:t>
            </a:r>
            <a:r>
              <a:rPr lang="en-GB" altLang="it-IT" sz="2800" dirty="0" err="1">
                <a:latin typeface="Garamond" panose="02020404030301010803" pitchFamily="18" charset="0"/>
              </a:rPr>
              <a:t>su</a:t>
            </a:r>
            <a:r>
              <a:rPr lang="en-GB" altLang="it-IT" sz="2800" dirty="0">
                <a:latin typeface="Garamond" panose="02020404030301010803" pitchFamily="18" charset="0"/>
              </a:rPr>
              <a:t> </a:t>
            </a:r>
            <a:r>
              <a:rPr lang="en-GB" altLang="it-IT" sz="2800" dirty="0" err="1">
                <a:latin typeface="Garamond" panose="02020404030301010803" pitchFamily="18" charset="0"/>
              </a:rPr>
              <a:t>una</a:t>
            </a:r>
            <a:r>
              <a:rPr lang="en-GB" altLang="it-IT" sz="2800" dirty="0">
                <a:latin typeface="Garamond" panose="02020404030301010803" pitchFamily="18" charset="0"/>
              </a:rPr>
              <a:t> </a:t>
            </a:r>
            <a:r>
              <a:rPr lang="en-GB" altLang="it-IT" sz="2800" dirty="0" err="1">
                <a:latin typeface="Garamond" panose="02020404030301010803" pitchFamily="18" charset="0"/>
              </a:rPr>
              <a:t>comunità</a:t>
            </a:r>
            <a:r>
              <a:rPr lang="en-GB" altLang="it-IT" sz="2800" dirty="0">
                <a:latin typeface="Garamond" panose="02020404030301010803" pitchFamily="18" charset="0"/>
              </a:rPr>
              <a:t> </a:t>
            </a:r>
            <a:r>
              <a:rPr lang="en-GB" altLang="it-IT" sz="2800" dirty="0" err="1">
                <a:latin typeface="Garamond" panose="02020404030301010803" pitchFamily="18" charset="0"/>
              </a:rPr>
              <a:t>politica</a:t>
            </a:r>
            <a:r>
              <a:rPr lang="en-GB" altLang="it-IT" sz="2800" dirty="0">
                <a:latin typeface="Garamond" panose="02020404030301010803" pitchFamily="18" charset="0"/>
              </a:rPr>
              <a:t> </a:t>
            </a:r>
            <a:r>
              <a:rPr lang="en-GB" altLang="it-IT" sz="2800" dirty="0" err="1">
                <a:latin typeface="Garamond" panose="02020404030301010803" pitchFamily="18" charset="0"/>
              </a:rPr>
              <a:t>coesa</a:t>
            </a:r>
            <a:endParaRPr lang="en-GB" altLang="it-IT" sz="2800" dirty="0">
              <a:latin typeface="Garamond" panose="02020404030301010803" pitchFamily="18" charset="0"/>
            </a:endParaRPr>
          </a:p>
          <a:p>
            <a:pPr marL="338138" indent="-338138" defTabSz="449263" eaLnBrk="1" hangingPunct="1">
              <a:spcBef>
                <a:spcPts val="600"/>
              </a:spcBef>
              <a:buFontTx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GB" altLang="it-IT" sz="2600" dirty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502023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1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-.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1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9" dur="1000"/>
                                        <p:tgtEl>
                                          <p:spTgt spid="141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1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-.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1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6" dur="1000"/>
                                        <p:tgtEl>
                                          <p:spTgt spid="141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41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-.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1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3" dur="1000"/>
                                        <p:tgtEl>
                                          <p:spTgt spid="141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>
            <a:extLst>
              <a:ext uri="{FF2B5EF4-FFF2-40B4-BE49-F238E27FC236}">
                <a16:creationId xmlns:a16="http://schemas.microsoft.com/office/drawing/2014/main" id="{C8A0C4AA-EC79-B14D-A10E-A7AACC13D4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08721"/>
            <a:ext cx="9396536" cy="5688930"/>
          </a:xfrm>
        </p:spPr>
        <p:txBody>
          <a:bodyPr/>
          <a:lstStyle/>
          <a:p>
            <a:pPr>
              <a:defRPr/>
            </a:pPr>
            <a:r>
              <a:rPr lang="it-IT" sz="2600" dirty="0">
                <a:latin typeface="Garamond" panose="02020404030301010803" pitchFamily="18" charset="0"/>
              </a:rPr>
              <a:t>Enfasi sui </a:t>
            </a:r>
            <a:r>
              <a:rPr lang="it-IT" sz="2600" i="1" dirty="0">
                <a:latin typeface="Garamond" panose="02020404030301010803" pitchFamily="18" charset="0"/>
              </a:rPr>
              <a:t>Debiti della PA </a:t>
            </a:r>
            <a:r>
              <a:rPr lang="it-IT" sz="2600" dirty="0">
                <a:latin typeface="Garamond" panose="02020404030301010803" pitchFamily="18" charset="0"/>
              </a:rPr>
              <a:t>e gestione pregressa.</a:t>
            </a:r>
            <a:endParaRPr lang="it-IT" sz="2600" i="1" dirty="0">
              <a:latin typeface="Garamond" panose="02020404030301010803" pitchFamily="18" charset="0"/>
            </a:endParaRPr>
          </a:p>
          <a:p>
            <a:pPr>
              <a:defRPr/>
            </a:pPr>
            <a:r>
              <a:rPr lang="it-IT" sz="2600" dirty="0">
                <a:latin typeface="Garamond" panose="02020404030301010803" pitchFamily="18" charset="0"/>
              </a:rPr>
              <a:t>Impegno per Trasparenza e accessibilità dei documenti</a:t>
            </a:r>
          </a:p>
          <a:p>
            <a:pPr>
              <a:defRPr/>
            </a:pPr>
            <a:r>
              <a:rPr lang="it-IT" sz="2600" dirty="0">
                <a:latin typeface="Garamond" panose="02020404030301010803" pitchFamily="18" charset="0"/>
              </a:rPr>
              <a:t>Valutazione delle performance</a:t>
            </a:r>
          </a:p>
          <a:p>
            <a:pPr>
              <a:defRPr/>
            </a:pPr>
            <a:r>
              <a:rPr lang="it-IT" sz="2600" dirty="0">
                <a:latin typeface="Garamond" panose="02020404030301010803" pitchFamily="18" charset="0"/>
              </a:rPr>
              <a:t>Criteri uniformi di nomina delle </a:t>
            </a:r>
            <a:r>
              <a:rPr lang="it-IT" sz="2600" dirty="0" err="1">
                <a:latin typeface="Garamond" panose="02020404030301010803" pitchFamily="18" charset="0"/>
              </a:rPr>
              <a:t>autorita</a:t>
            </a:r>
            <a:r>
              <a:rPr lang="it-IT" sz="2600" dirty="0">
                <a:latin typeface="Garamond" panose="02020404030301010803" pitchFamily="18" charset="0"/>
              </a:rPr>
              <a:t>̀ amministrative indipendenti.</a:t>
            </a:r>
          </a:p>
          <a:p>
            <a:pPr>
              <a:defRPr/>
            </a:pPr>
            <a:r>
              <a:rPr lang="it-IT" sz="2600" dirty="0">
                <a:latin typeface="Garamond" panose="02020404030301010803" pitchFamily="18" charset="0"/>
              </a:rPr>
              <a:t>Lotta alla corruzione </a:t>
            </a:r>
          </a:p>
          <a:p>
            <a:pPr>
              <a:defRPr/>
            </a:pPr>
            <a:r>
              <a:rPr lang="it-IT" sz="2600" i="1" dirty="0">
                <a:latin typeface="Garamond" panose="02020404030301010803" pitchFamily="18" charset="0"/>
              </a:rPr>
              <a:t>Obiettivi abbastanza generici. Lega, M5S, e PD rappresentano approcci diametralmente opposti nella gestione pubblica.</a:t>
            </a:r>
          </a:p>
          <a:p>
            <a:pPr>
              <a:defRPr/>
            </a:pPr>
            <a:r>
              <a:rPr lang="it-IT" sz="2600" i="1" dirty="0">
                <a:latin typeface="Garamond" panose="02020404030301010803" pitchFamily="18" charset="0"/>
              </a:rPr>
              <a:t>Inoltre emergono problemi di mutua fiducia tra maggioranza di governo e interi settori dirigenziali (specie con MEF ma anche con ministeri «di spesa», con INPS e con Agenzie)</a:t>
            </a:r>
          </a:p>
          <a:p>
            <a:pPr>
              <a:defRPr/>
            </a:pPr>
            <a:r>
              <a:rPr lang="it-IT" sz="2600" i="1" dirty="0">
                <a:latin typeface="Garamond" panose="02020404030301010803" pitchFamily="18" charset="0"/>
              </a:rPr>
              <a:t>Linea di continuità: il ricorso sempre più frequente a «esperti indipendenti» e di «</a:t>
            </a:r>
            <a:r>
              <a:rPr lang="it-IT" sz="2600" i="1" dirty="0" err="1">
                <a:latin typeface="Garamond" panose="02020404030301010803" pitchFamily="18" charset="0"/>
              </a:rPr>
              <a:t>spending</a:t>
            </a:r>
            <a:r>
              <a:rPr lang="it-IT" sz="2600" i="1" dirty="0">
                <a:latin typeface="Garamond" panose="02020404030301010803" pitchFamily="18" charset="0"/>
              </a:rPr>
              <a:t> </a:t>
            </a:r>
            <a:r>
              <a:rPr lang="it-IT" sz="2600" i="1" dirty="0" err="1">
                <a:latin typeface="Garamond" panose="02020404030301010803" pitchFamily="18" charset="0"/>
              </a:rPr>
              <a:t>review</a:t>
            </a:r>
            <a:r>
              <a:rPr lang="it-IT" sz="2600" i="1" dirty="0">
                <a:latin typeface="Garamond" panose="02020404030301010803" pitchFamily="18" charset="0"/>
              </a:rPr>
              <a:t>» (rimane uno spazio tecnocratico)</a:t>
            </a:r>
          </a:p>
        </p:txBody>
      </p:sp>
      <p:sp>
        <p:nvSpPr>
          <p:cNvPr id="30724" name="Segnaposto numero diapositiva 3">
            <a:extLst>
              <a:ext uri="{FF2B5EF4-FFF2-40B4-BE49-F238E27FC236}">
                <a16:creationId xmlns:a16="http://schemas.microsoft.com/office/drawing/2014/main" id="{5E7CEDE0-7A50-A743-A654-EBA842E0E88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4844A07-D4AE-CF41-A6C9-290C57336EF3}" type="slidenum">
              <a:rPr lang="en-US" altLang="it-IT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30</a:t>
            </a:fld>
            <a:endParaRPr lang="en-US" altLang="it-IT" sz="1200">
              <a:solidFill>
                <a:srgbClr val="898989"/>
              </a:solidFill>
            </a:endParaRPr>
          </a:p>
        </p:txBody>
      </p:sp>
      <p:sp>
        <p:nvSpPr>
          <p:cNvPr id="4" name="Titolo 3">
            <a:extLst>
              <a:ext uri="{FF2B5EF4-FFF2-40B4-BE49-F238E27FC236}">
                <a16:creationId xmlns:a16="http://schemas.microsoft.com/office/drawing/2014/main" id="{C8096331-3FD7-9246-B404-6F75E6C219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B12BB7A6-496C-7048-8B56-13A2DB311BFC}"/>
              </a:ext>
            </a:extLst>
          </p:cNvPr>
          <p:cNvSpPr txBox="1"/>
          <p:nvPr/>
        </p:nvSpPr>
        <p:spPr>
          <a:xfrm>
            <a:off x="539552" y="260648"/>
            <a:ext cx="756084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err="1">
                <a:solidFill>
                  <a:srgbClr val="C00000"/>
                </a:solidFill>
                <a:latin typeface="Garamond" panose="02020404030301010803" pitchFamily="18" charset="0"/>
              </a:rPr>
              <a:t>Governi</a:t>
            </a:r>
            <a:r>
              <a:rPr lang="en-GB" sz="3200" b="1" dirty="0">
                <a:solidFill>
                  <a:srgbClr val="C00000"/>
                </a:solidFill>
                <a:latin typeface="Garamond" panose="02020404030301010803" pitchFamily="18" charset="0"/>
              </a:rPr>
              <a:t> </a:t>
            </a:r>
            <a:r>
              <a:rPr lang="en-GB" sz="3200" b="1" dirty="0" err="1">
                <a:solidFill>
                  <a:srgbClr val="C00000"/>
                </a:solidFill>
                <a:latin typeface="Garamond" panose="02020404030301010803" pitchFamily="18" charset="0"/>
              </a:rPr>
              <a:t>della</a:t>
            </a:r>
            <a:r>
              <a:rPr lang="en-GB" sz="3200" b="1" dirty="0">
                <a:solidFill>
                  <a:srgbClr val="C00000"/>
                </a:solidFill>
                <a:latin typeface="Garamond" panose="02020404030301010803" pitchFamily="18" charset="0"/>
              </a:rPr>
              <a:t> XVIII </a:t>
            </a:r>
            <a:r>
              <a:rPr lang="en-GB" sz="3200" b="1" dirty="0" err="1">
                <a:solidFill>
                  <a:srgbClr val="C00000"/>
                </a:solidFill>
                <a:latin typeface="Garamond" panose="02020404030301010803" pitchFamily="18" charset="0"/>
              </a:rPr>
              <a:t>legislatura</a:t>
            </a:r>
            <a:r>
              <a:rPr lang="en-GB" sz="3200" b="1" dirty="0">
                <a:solidFill>
                  <a:srgbClr val="C00000"/>
                </a:solidFill>
                <a:latin typeface="Garamond" panose="02020404030301010803" pitchFamily="18" charset="0"/>
              </a:rPr>
              <a:t> e </a:t>
            </a:r>
            <a:r>
              <a:rPr lang="en-GB" sz="3200" b="1" dirty="0" err="1">
                <a:solidFill>
                  <a:srgbClr val="C00000"/>
                </a:solidFill>
                <a:latin typeface="Garamond" panose="02020404030301010803" pitchFamily="18" charset="0"/>
              </a:rPr>
              <a:t>riforma</a:t>
            </a:r>
            <a:r>
              <a:rPr lang="en-GB" sz="3200" b="1" dirty="0">
                <a:solidFill>
                  <a:srgbClr val="C00000"/>
                </a:solidFill>
                <a:latin typeface="Garamond" panose="02020404030301010803" pitchFamily="18" charset="0"/>
              </a:rPr>
              <a:t> </a:t>
            </a:r>
            <a:r>
              <a:rPr lang="en-GB" sz="3200" b="1" dirty="0" err="1">
                <a:solidFill>
                  <a:srgbClr val="C00000"/>
                </a:solidFill>
                <a:latin typeface="Garamond" panose="02020404030301010803" pitchFamily="18" charset="0"/>
              </a:rPr>
              <a:t>amministrativa</a:t>
            </a:r>
            <a:endParaRPr lang="en-GB" sz="3200" b="1" dirty="0">
              <a:solidFill>
                <a:srgbClr val="C00000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6404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1">
            <a:extLst>
              <a:ext uri="{FF2B5EF4-FFF2-40B4-BE49-F238E27FC236}">
                <a16:creationId xmlns:a16="http://schemas.microsoft.com/office/drawing/2014/main" id="{2F2B852F-8802-C94E-982B-66973D4C7DE0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0" y="115888"/>
            <a:ext cx="9144000" cy="687387"/>
          </a:xfrm>
        </p:spPr>
        <p:txBody>
          <a:bodyPr lIns="0" tIns="0" rIns="0" bIns="0"/>
          <a:lstStyle/>
          <a:p>
            <a:pPr defTabSz="449263" eaLnBrk="1" hangingPunct="1">
              <a:lnSpc>
                <a:spcPct val="101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it-IT" sz="3200" b="1" dirty="0" err="1">
                <a:solidFill>
                  <a:srgbClr val="C00000"/>
                </a:solidFill>
                <a:latin typeface="Garamond" panose="02020404030301010803" pitchFamily="18" charset="0"/>
              </a:rPr>
              <a:t>Eredità</a:t>
            </a:r>
            <a:r>
              <a:rPr lang="en-GB" altLang="it-IT" sz="3200" b="1" dirty="0">
                <a:solidFill>
                  <a:srgbClr val="C00000"/>
                </a:solidFill>
                <a:latin typeface="Garamond" panose="02020404030301010803" pitchFamily="18" charset="0"/>
              </a:rPr>
              <a:t> </a:t>
            </a:r>
            <a:r>
              <a:rPr lang="en-GB" altLang="it-IT" sz="3200" b="1" dirty="0" err="1">
                <a:solidFill>
                  <a:srgbClr val="C00000"/>
                </a:solidFill>
                <a:latin typeface="Garamond" panose="02020404030301010803" pitchFamily="18" charset="0"/>
              </a:rPr>
              <a:t>della</a:t>
            </a:r>
            <a:r>
              <a:rPr lang="en-GB" altLang="it-IT" sz="3200" b="1" dirty="0">
                <a:solidFill>
                  <a:srgbClr val="C00000"/>
                </a:solidFill>
                <a:latin typeface="Garamond" panose="02020404030301010803" pitchFamily="18" charset="0"/>
              </a:rPr>
              <a:t> “</a:t>
            </a:r>
            <a:r>
              <a:rPr lang="en-GB" altLang="it-IT" sz="3200" b="1" dirty="0" err="1">
                <a:solidFill>
                  <a:srgbClr val="C00000"/>
                </a:solidFill>
                <a:latin typeface="Garamond" panose="02020404030301010803" pitchFamily="18" charset="0"/>
              </a:rPr>
              <a:t>riforma</a:t>
            </a:r>
            <a:r>
              <a:rPr lang="en-GB" altLang="it-IT" sz="3200" b="1" dirty="0">
                <a:solidFill>
                  <a:srgbClr val="C00000"/>
                </a:solidFill>
                <a:latin typeface="Garamond" panose="02020404030301010803" pitchFamily="18" charset="0"/>
              </a:rPr>
              <a:t> </a:t>
            </a:r>
            <a:r>
              <a:rPr lang="en-GB" altLang="it-IT" sz="3200" b="1" dirty="0" err="1">
                <a:solidFill>
                  <a:srgbClr val="C00000"/>
                </a:solidFill>
                <a:latin typeface="Garamond" panose="02020404030301010803" pitchFamily="18" charset="0"/>
              </a:rPr>
              <a:t>permanente</a:t>
            </a:r>
            <a:r>
              <a:rPr lang="en-GB" altLang="it-IT" sz="3200" b="1" dirty="0">
                <a:solidFill>
                  <a:srgbClr val="C00000"/>
                </a:solidFill>
                <a:latin typeface="Garamond" panose="02020404030301010803" pitchFamily="18" charset="0"/>
              </a:rPr>
              <a:t>”:</a:t>
            </a:r>
          </a:p>
        </p:txBody>
      </p:sp>
      <p:sp>
        <p:nvSpPr>
          <p:cNvPr id="190467" name="Rectangle 2">
            <a:extLst>
              <a:ext uri="{FF2B5EF4-FFF2-40B4-BE49-F238E27FC236}">
                <a16:creationId xmlns:a16="http://schemas.microsoft.com/office/drawing/2014/main" id="{E7FAD82C-876E-8040-8C00-A50C3ACCE927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142875" y="2276475"/>
            <a:ext cx="3794125" cy="2727325"/>
          </a:xfrm>
        </p:spPr>
        <p:txBody>
          <a:bodyPr lIns="0" tIns="0" rIns="0" bIns="0"/>
          <a:lstStyle/>
          <a:p>
            <a:pPr marL="334963" indent="-334963" defTabSz="449263" eaLnBrk="1" hangingPunct="1">
              <a:lnSpc>
                <a:spcPct val="101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it-IT" sz="2400" dirty="0" err="1">
                <a:latin typeface="Garamond" panose="02020404030301010803" pitchFamily="18" charset="0"/>
              </a:rPr>
              <a:t>Scarsa</a:t>
            </a:r>
            <a:r>
              <a:rPr lang="en-GB" altLang="it-IT" sz="2400" dirty="0">
                <a:latin typeface="Garamond" panose="02020404030301010803" pitchFamily="18" charset="0"/>
              </a:rPr>
              <a:t> </a:t>
            </a:r>
            <a:r>
              <a:rPr lang="en-GB" altLang="it-IT" sz="2400" dirty="0" err="1">
                <a:latin typeface="Garamond" panose="02020404030301010803" pitchFamily="18" charset="0"/>
              </a:rPr>
              <a:t>fiducia</a:t>
            </a:r>
            <a:r>
              <a:rPr lang="en-GB" altLang="it-IT" sz="2400" dirty="0">
                <a:latin typeface="Garamond" panose="02020404030301010803" pitchFamily="18" charset="0"/>
              </a:rPr>
              <a:t> </a:t>
            </a:r>
            <a:r>
              <a:rPr lang="en-GB" altLang="it-IT" sz="2400" dirty="0" err="1">
                <a:latin typeface="Garamond" panose="02020404030301010803" pitchFamily="18" charset="0"/>
              </a:rPr>
              <a:t>dell'opinione</a:t>
            </a:r>
            <a:r>
              <a:rPr lang="en-GB" altLang="it-IT" sz="2400" dirty="0">
                <a:latin typeface="Garamond" panose="02020404030301010803" pitchFamily="18" charset="0"/>
              </a:rPr>
              <a:t> </a:t>
            </a:r>
            <a:r>
              <a:rPr lang="en-GB" altLang="it-IT" sz="2400" dirty="0" err="1">
                <a:latin typeface="Garamond" panose="02020404030301010803" pitchFamily="18" charset="0"/>
              </a:rPr>
              <a:t>pubblica</a:t>
            </a:r>
            <a:endParaRPr lang="en-GB" altLang="it-IT" sz="2400" dirty="0">
              <a:latin typeface="Garamond" panose="02020404030301010803" pitchFamily="18" charset="0"/>
            </a:endParaRPr>
          </a:p>
          <a:p>
            <a:pPr marL="334963" indent="-334963" defTabSz="449263" eaLnBrk="1" hangingPunct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it-IT" sz="2400" dirty="0" err="1">
                <a:latin typeface="Garamond" panose="02020404030301010803" pitchFamily="18" charset="0"/>
              </a:rPr>
              <a:t>Scarsa</a:t>
            </a:r>
            <a:r>
              <a:rPr lang="en-GB" altLang="it-IT" sz="2400" dirty="0">
                <a:latin typeface="Garamond" panose="02020404030301010803" pitchFamily="18" charset="0"/>
              </a:rPr>
              <a:t> </a:t>
            </a:r>
            <a:r>
              <a:rPr lang="en-GB" altLang="it-IT" sz="2400" dirty="0" err="1">
                <a:latin typeface="Garamond" panose="02020404030301010803" pitchFamily="18" charset="0"/>
              </a:rPr>
              <a:t>mobilità</a:t>
            </a:r>
            <a:r>
              <a:rPr lang="en-GB" altLang="it-IT" sz="2400" dirty="0">
                <a:latin typeface="Garamond" panose="02020404030301010803" pitchFamily="18" charset="0"/>
              </a:rPr>
              <a:t> </a:t>
            </a:r>
            <a:r>
              <a:rPr lang="en-GB" altLang="it-IT" sz="2400" dirty="0" err="1">
                <a:latin typeface="Garamond" panose="02020404030301010803" pitchFamily="18" charset="0"/>
              </a:rPr>
              <a:t>delle</a:t>
            </a:r>
            <a:r>
              <a:rPr lang="en-GB" altLang="it-IT" sz="2400" dirty="0">
                <a:latin typeface="Garamond" panose="02020404030301010803" pitchFamily="18" charset="0"/>
              </a:rPr>
              <a:t> </a:t>
            </a:r>
            <a:r>
              <a:rPr lang="en-GB" altLang="it-IT" sz="2400" dirty="0" err="1">
                <a:latin typeface="Garamond" panose="02020404030301010803" pitchFamily="18" charset="0"/>
              </a:rPr>
              <a:t>carriere</a:t>
            </a:r>
            <a:r>
              <a:rPr lang="en-GB" altLang="it-IT" sz="2400" dirty="0">
                <a:latin typeface="Garamond" panose="02020404030301010803" pitchFamily="18" charset="0"/>
              </a:rPr>
              <a:t> </a:t>
            </a:r>
            <a:r>
              <a:rPr lang="en-GB" altLang="it-IT" sz="2400" dirty="0" err="1">
                <a:latin typeface="Garamond" panose="02020404030301010803" pitchFamily="18" charset="0"/>
              </a:rPr>
              <a:t>burocratiche</a:t>
            </a:r>
            <a:r>
              <a:rPr lang="en-GB" altLang="it-IT" sz="2400" dirty="0">
                <a:latin typeface="Garamond" panose="02020404030301010803" pitchFamily="18" charset="0"/>
              </a:rPr>
              <a:t> </a:t>
            </a:r>
          </a:p>
          <a:p>
            <a:pPr marL="334963" indent="-334963" defTabSz="449263" eaLnBrk="1" hangingPunct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it-IT" sz="2400" dirty="0" err="1">
                <a:latin typeface="Garamond" panose="02020404030301010803" pitchFamily="18" charset="0"/>
              </a:rPr>
              <a:t>Resistenza</a:t>
            </a:r>
            <a:r>
              <a:rPr lang="en-GB" altLang="it-IT" sz="2400" dirty="0">
                <a:latin typeface="Garamond" panose="02020404030301010803" pitchFamily="18" charset="0"/>
              </a:rPr>
              <a:t> </a:t>
            </a:r>
            <a:r>
              <a:rPr lang="en-GB" altLang="it-IT" sz="2400" dirty="0" err="1">
                <a:latin typeface="Garamond" panose="02020404030301010803" pitchFamily="18" charset="0"/>
              </a:rPr>
              <a:t>all'implementazione</a:t>
            </a:r>
            <a:r>
              <a:rPr lang="en-GB" altLang="it-IT" sz="2400" dirty="0">
                <a:latin typeface="Garamond" panose="02020404030301010803" pitchFamily="18" charset="0"/>
              </a:rPr>
              <a:t> </a:t>
            </a:r>
            <a:r>
              <a:rPr lang="en-GB" altLang="it-IT" sz="2400" dirty="0" err="1">
                <a:latin typeface="Garamond" panose="02020404030301010803" pitchFamily="18" charset="0"/>
              </a:rPr>
              <a:t>delle</a:t>
            </a:r>
            <a:r>
              <a:rPr lang="en-GB" altLang="it-IT" sz="2400" dirty="0">
                <a:latin typeface="Garamond" panose="02020404030301010803" pitchFamily="18" charset="0"/>
              </a:rPr>
              <a:t> </a:t>
            </a:r>
            <a:r>
              <a:rPr lang="en-GB" altLang="it-IT" sz="2400" dirty="0" err="1">
                <a:latin typeface="Garamond" panose="02020404030301010803" pitchFamily="18" charset="0"/>
              </a:rPr>
              <a:t>riforme</a:t>
            </a:r>
            <a:endParaRPr lang="en-GB" altLang="it-IT" sz="2400" dirty="0">
              <a:latin typeface="Garamond" panose="02020404030301010803" pitchFamily="18" charset="0"/>
            </a:endParaRPr>
          </a:p>
        </p:txBody>
      </p:sp>
      <p:sp>
        <p:nvSpPr>
          <p:cNvPr id="190468" name="Rectangle 3">
            <a:extLst>
              <a:ext uri="{FF2B5EF4-FFF2-40B4-BE49-F238E27FC236}">
                <a16:creationId xmlns:a16="http://schemas.microsoft.com/office/drawing/2014/main" id="{4E4BB833-65AC-C84F-8E33-85409064847C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3635896" y="1395412"/>
            <a:ext cx="4013200" cy="1428750"/>
          </a:xfrm>
        </p:spPr>
        <p:txBody>
          <a:bodyPr lIns="0" tIns="0" rIns="0" bIns="0"/>
          <a:lstStyle/>
          <a:p>
            <a:pPr marL="333375" indent="-323850" defTabSz="449263" eaLnBrk="1" hangingPunct="1">
              <a:lnSpc>
                <a:spcPct val="150000"/>
              </a:lnSpc>
              <a:spcBef>
                <a:spcPct val="0"/>
              </a:spcBef>
              <a:tabLst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en-GB" altLang="it-IT" sz="2400" dirty="0" err="1">
                <a:latin typeface="Arial" panose="020B0604020202020204" pitchFamily="34" charset="0"/>
              </a:rPr>
              <a:t>Privatizzazioni</a:t>
            </a:r>
            <a:endParaRPr lang="en-GB" altLang="it-IT" sz="2400" dirty="0">
              <a:latin typeface="Arial" panose="020B0604020202020204" pitchFamily="34" charset="0"/>
            </a:endParaRPr>
          </a:p>
          <a:p>
            <a:pPr marL="333375" indent="-323850" defTabSz="449263" eaLnBrk="1" hangingPunct="1">
              <a:lnSpc>
                <a:spcPct val="150000"/>
              </a:lnSpc>
              <a:spcBef>
                <a:spcPct val="0"/>
              </a:spcBef>
              <a:tabLst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en-GB" altLang="it-IT" sz="2400" dirty="0" err="1">
                <a:latin typeface="Arial" panose="020B0604020202020204" pitchFamily="34" charset="0"/>
              </a:rPr>
              <a:t>Autorità</a:t>
            </a:r>
            <a:r>
              <a:rPr lang="en-GB" altLang="it-IT" sz="2400" dirty="0">
                <a:latin typeface="Arial" panose="020B0604020202020204" pitchFamily="34" charset="0"/>
              </a:rPr>
              <a:t> </a:t>
            </a:r>
            <a:r>
              <a:rPr lang="en-GB" altLang="it-IT" sz="2400" dirty="0" err="1">
                <a:latin typeface="Arial" panose="020B0604020202020204" pitchFamily="34" charset="0"/>
              </a:rPr>
              <a:t>regolative</a:t>
            </a:r>
            <a:endParaRPr lang="en-GB" altLang="it-IT" sz="2400" dirty="0">
              <a:latin typeface="Arial" panose="020B0604020202020204" pitchFamily="34" charset="0"/>
            </a:endParaRPr>
          </a:p>
          <a:p>
            <a:pPr marL="333375" indent="-323850" defTabSz="449263" eaLnBrk="1" hangingPunct="1">
              <a:lnSpc>
                <a:spcPct val="150000"/>
              </a:lnSpc>
              <a:spcBef>
                <a:spcPct val="0"/>
              </a:spcBef>
              <a:tabLst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en-GB" altLang="it-IT" sz="2400" dirty="0" err="1">
                <a:latin typeface="Arial" panose="020B0604020202020204" pitchFamily="34" charset="0"/>
              </a:rPr>
              <a:t>Devoluzione</a:t>
            </a:r>
            <a:r>
              <a:rPr lang="en-GB" altLang="it-IT" sz="2400" dirty="0">
                <a:latin typeface="Arial" panose="020B0604020202020204" pitchFamily="34" charset="0"/>
              </a:rPr>
              <a:t> locale </a:t>
            </a:r>
          </a:p>
        </p:txBody>
      </p:sp>
      <p:sp>
        <p:nvSpPr>
          <p:cNvPr id="190469" name="AutoShape 4">
            <a:extLst>
              <a:ext uri="{FF2B5EF4-FFF2-40B4-BE49-F238E27FC236}">
                <a16:creationId xmlns:a16="http://schemas.microsoft.com/office/drawing/2014/main" id="{E28B762D-0E6C-6046-87BD-53E78C5FF8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438" y="1422400"/>
            <a:ext cx="3282950" cy="720725"/>
          </a:xfrm>
          <a:prstGeom prst="roundRect">
            <a:avLst>
              <a:gd name="adj" fmla="val 218"/>
            </a:avLst>
          </a:prstGeom>
          <a:solidFill>
            <a:srgbClr val="DC23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90000" tIns="45000" rIns="90000" bIns="45000" anchor="ctr" anchorCtr="1"/>
          <a:lstStyle>
            <a:lvl1pPr defTabSz="449263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449263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449263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449263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449263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71000"/>
              </a:lnSpc>
              <a:spcBef>
                <a:spcPct val="0"/>
              </a:spcBef>
              <a:buClr>
                <a:srgbClr val="000000"/>
              </a:buClr>
              <a:buFont typeface="Arial" panose="020B0604020202020204" pitchFamily="34" charset="0"/>
              <a:buNone/>
            </a:pPr>
            <a:r>
              <a:rPr lang="en-GB" altLang="it-IT">
                <a:solidFill>
                  <a:srgbClr val="000000"/>
                </a:solidFill>
                <a:latin typeface="Arial" panose="020B0604020202020204" pitchFamily="34" charset="0"/>
              </a:rPr>
              <a:t>Problemi irrisolti</a:t>
            </a:r>
          </a:p>
        </p:txBody>
      </p:sp>
      <p:sp>
        <p:nvSpPr>
          <p:cNvPr id="190470" name="AutoShape 5">
            <a:extLst>
              <a:ext uri="{FF2B5EF4-FFF2-40B4-BE49-F238E27FC236}">
                <a16:creationId xmlns:a16="http://schemas.microsoft.com/office/drawing/2014/main" id="{52DC879A-89D9-F242-8B2B-E0A9C5D5E2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43213" y="708025"/>
            <a:ext cx="4140200" cy="720725"/>
          </a:xfrm>
          <a:prstGeom prst="roundRect">
            <a:avLst>
              <a:gd name="adj" fmla="val 218"/>
            </a:avLst>
          </a:prstGeom>
          <a:solidFill>
            <a:srgbClr val="3DEB3D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90000" tIns="45000" rIns="90000" bIns="45000" anchor="ctr" anchorCtr="1"/>
          <a:lstStyle>
            <a:lvl1pPr defTabSz="449263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449263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449263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449263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449263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71000"/>
              </a:lnSpc>
              <a:spcBef>
                <a:spcPct val="0"/>
              </a:spcBef>
              <a:buClr>
                <a:srgbClr val="000000"/>
              </a:buClr>
              <a:buFont typeface="Arial" panose="020B0604020202020204" pitchFamily="34" charset="0"/>
              <a:buNone/>
            </a:pPr>
            <a:r>
              <a:rPr lang="en-GB" altLang="it-IT" sz="2800" dirty="0">
                <a:solidFill>
                  <a:srgbClr val="000000"/>
                </a:solidFill>
                <a:latin typeface="Arial" panose="020B0604020202020204" pitchFamily="34" charset="0"/>
              </a:rPr>
              <a:t>Policy changes (</a:t>
            </a:r>
            <a:r>
              <a:rPr lang="en-GB" altLang="it-IT" sz="2800" dirty="0" err="1">
                <a:solidFill>
                  <a:srgbClr val="000000"/>
                </a:solidFill>
                <a:latin typeface="Arial" panose="020B0604020202020204" pitchFamily="34" charset="0"/>
              </a:rPr>
              <a:t>parziali</a:t>
            </a:r>
            <a:r>
              <a:rPr lang="en-GB" altLang="it-IT" sz="2800" dirty="0">
                <a:solidFill>
                  <a:srgbClr val="000000"/>
                </a:solidFill>
                <a:latin typeface="Arial" panose="020B0604020202020204" pitchFamily="34" charset="0"/>
              </a:rPr>
              <a:t>)</a:t>
            </a:r>
          </a:p>
        </p:txBody>
      </p:sp>
      <p:sp>
        <p:nvSpPr>
          <p:cNvPr id="15366" name="AutoShape 6">
            <a:extLst>
              <a:ext uri="{FF2B5EF4-FFF2-40B4-BE49-F238E27FC236}">
                <a16:creationId xmlns:a16="http://schemas.microsoft.com/office/drawing/2014/main" id="{C16599E3-BF3E-B842-98F0-5C56AF105D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37000" y="3068960"/>
            <a:ext cx="5207000" cy="3789040"/>
          </a:xfrm>
          <a:prstGeom prst="roundRect">
            <a:avLst>
              <a:gd name="adj" fmla="val 292"/>
            </a:avLst>
          </a:prstGeom>
          <a:solidFill>
            <a:srgbClr val="E6E64C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90000" tIns="45000" rIns="90000" bIns="45000" anchor="ctr" anchorCtr="1"/>
          <a:lstStyle>
            <a:lvl1pPr defTabSz="449263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449263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449263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449263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449263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342900" indent="-342900" eaLnBrk="1" hangingPunct="1">
              <a:lnSpc>
                <a:spcPct val="71000"/>
              </a:lnSpc>
              <a:spcBef>
                <a:spcPct val="0"/>
              </a:spcBef>
              <a:buClr>
                <a:srgbClr val="000000"/>
              </a:buClr>
            </a:pPr>
            <a:r>
              <a:rPr lang="en-GB" altLang="it-IT" sz="2000" dirty="0">
                <a:solidFill>
                  <a:srgbClr val="000000"/>
                </a:solidFill>
                <a:latin typeface="Garamond" panose="02020404030301010803" pitchFamily="18" charset="0"/>
              </a:rPr>
              <a:t>I </a:t>
            </a:r>
            <a:r>
              <a:rPr lang="en-GB" altLang="it-IT" sz="2000" dirty="0" err="1">
                <a:solidFill>
                  <a:srgbClr val="000000"/>
                </a:solidFill>
                <a:latin typeface="Garamond" panose="02020404030301010803" pitchFamily="18" charset="0"/>
              </a:rPr>
              <a:t>processi</a:t>
            </a:r>
            <a:r>
              <a:rPr lang="en-GB" altLang="it-IT" sz="2000" dirty="0">
                <a:solidFill>
                  <a:srgbClr val="000000"/>
                </a:solidFill>
                <a:latin typeface="Garamond" panose="02020404030301010803" pitchFamily="18" charset="0"/>
              </a:rPr>
              <a:t> di </a:t>
            </a:r>
            <a:r>
              <a:rPr lang="en-GB" altLang="it-IT" sz="2000" dirty="0" err="1">
                <a:solidFill>
                  <a:srgbClr val="000000"/>
                </a:solidFill>
                <a:latin typeface="Garamond" panose="02020404030301010803" pitchFamily="18" charset="0"/>
              </a:rPr>
              <a:t>riforma</a:t>
            </a:r>
            <a:r>
              <a:rPr lang="en-GB" altLang="it-IT" sz="2000" dirty="0">
                <a:solidFill>
                  <a:srgbClr val="000000"/>
                </a:solidFill>
                <a:latin typeface="Garamond" panose="02020404030301010803" pitchFamily="18" charset="0"/>
              </a:rPr>
              <a:t> non </a:t>
            </a:r>
            <a:r>
              <a:rPr lang="en-GB" altLang="it-IT" sz="2000" dirty="0" err="1">
                <a:solidFill>
                  <a:srgbClr val="000000"/>
                </a:solidFill>
                <a:latin typeface="Garamond" panose="02020404030301010803" pitchFamily="18" charset="0"/>
              </a:rPr>
              <a:t>hanno</a:t>
            </a:r>
            <a:r>
              <a:rPr lang="en-GB" altLang="it-IT" sz="2000" dirty="0">
                <a:solidFill>
                  <a:srgbClr val="000000"/>
                </a:solidFill>
                <a:latin typeface="Garamond" panose="02020404030301010803" pitchFamily="18" charset="0"/>
              </a:rPr>
              <a:t> </a:t>
            </a:r>
            <a:r>
              <a:rPr lang="en-GB" altLang="it-IT" sz="2000" dirty="0" err="1">
                <a:solidFill>
                  <a:srgbClr val="000000"/>
                </a:solidFill>
                <a:latin typeface="Garamond" panose="02020404030301010803" pitchFamily="18" charset="0"/>
              </a:rPr>
              <a:t>ancora</a:t>
            </a:r>
            <a:r>
              <a:rPr lang="en-GB" altLang="it-IT" sz="2000" dirty="0">
                <a:solidFill>
                  <a:srgbClr val="000000"/>
                </a:solidFill>
                <a:latin typeface="Garamond" panose="02020404030301010803" pitchFamily="18" charset="0"/>
              </a:rPr>
              <a:t> </a:t>
            </a:r>
            <a:r>
              <a:rPr lang="en-GB" altLang="it-IT" sz="2000" dirty="0" err="1">
                <a:solidFill>
                  <a:srgbClr val="000000"/>
                </a:solidFill>
                <a:latin typeface="Garamond" panose="02020404030301010803" pitchFamily="18" charset="0"/>
              </a:rPr>
              <a:t>dispiegato</a:t>
            </a:r>
            <a:r>
              <a:rPr lang="en-GB" altLang="it-IT" sz="2000" dirty="0">
                <a:solidFill>
                  <a:srgbClr val="000000"/>
                </a:solidFill>
                <a:latin typeface="Garamond" panose="02020404030301010803" pitchFamily="18" charset="0"/>
              </a:rPr>
              <a:t> </a:t>
            </a:r>
            <a:r>
              <a:rPr lang="en-GB" altLang="it-IT" sz="2000" dirty="0" err="1">
                <a:solidFill>
                  <a:srgbClr val="000000"/>
                </a:solidFill>
                <a:latin typeface="Garamond" panose="02020404030301010803" pitchFamily="18" charset="0"/>
              </a:rPr>
              <a:t>tutti</a:t>
            </a:r>
            <a:r>
              <a:rPr lang="en-GB" altLang="it-IT" sz="2000" dirty="0">
                <a:solidFill>
                  <a:srgbClr val="000000"/>
                </a:solidFill>
                <a:latin typeface="Garamond" panose="02020404030301010803" pitchFamily="18" charset="0"/>
              </a:rPr>
              <a:t> </a:t>
            </a:r>
            <a:r>
              <a:rPr lang="en-GB" altLang="it-IT" sz="2000" dirty="0" err="1">
                <a:solidFill>
                  <a:srgbClr val="000000"/>
                </a:solidFill>
                <a:latin typeface="Garamond" panose="02020404030301010803" pitchFamily="18" charset="0"/>
              </a:rPr>
              <a:t>i</a:t>
            </a:r>
            <a:r>
              <a:rPr lang="en-GB" altLang="it-IT" sz="2000" dirty="0">
                <a:solidFill>
                  <a:srgbClr val="000000"/>
                </a:solidFill>
                <a:latin typeface="Garamond" panose="02020404030301010803" pitchFamily="18" charset="0"/>
              </a:rPr>
              <a:t> </a:t>
            </a:r>
            <a:r>
              <a:rPr lang="en-GB" altLang="it-IT" sz="2000" dirty="0" err="1">
                <a:solidFill>
                  <a:srgbClr val="000000"/>
                </a:solidFill>
                <a:latin typeface="Garamond" panose="02020404030301010803" pitchFamily="18" charset="0"/>
              </a:rPr>
              <a:t>loro</a:t>
            </a:r>
            <a:r>
              <a:rPr lang="en-GB" altLang="it-IT" sz="2000" dirty="0">
                <a:solidFill>
                  <a:srgbClr val="000000"/>
                </a:solidFill>
                <a:latin typeface="Garamond" panose="02020404030301010803" pitchFamily="18" charset="0"/>
              </a:rPr>
              <a:t> </a:t>
            </a:r>
            <a:r>
              <a:rPr lang="en-GB" altLang="it-IT" sz="2000" dirty="0" err="1">
                <a:solidFill>
                  <a:srgbClr val="000000"/>
                </a:solidFill>
                <a:latin typeface="Garamond" panose="02020404030301010803" pitchFamily="18" charset="0"/>
              </a:rPr>
              <a:t>effetti</a:t>
            </a:r>
            <a:endParaRPr lang="en-GB" altLang="it-IT" sz="2000" dirty="0">
              <a:solidFill>
                <a:srgbClr val="000000"/>
              </a:solidFill>
              <a:latin typeface="Garamond" panose="02020404030301010803" pitchFamily="18" charset="0"/>
            </a:endParaRPr>
          </a:p>
          <a:p>
            <a:pPr marL="342900" indent="-342900" eaLnBrk="1" hangingPunct="1">
              <a:lnSpc>
                <a:spcPct val="71000"/>
              </a:lnSpc>
              <a:spcBef>
                <a:spcPct val="0"/>
              </a:spcBef>
              <a:buClr>
                <a:srgbClr val="000000"/>
              </a:buClr>
            </a:pPr>
            <a:r>
              <a:rPr lang="en-GB" altLang="it-IT" sz="2000" dirty="0" err="1">
                <a:solidFill>
                  <a:srgbClr val="000000"/>
                </a:solidFill>
                <a:latin typeface="Garamond" panose="02020404030301010803" pitchFamily="18" charset="0"/>
              </a:rPr>
              <a:t>Cambiamenti</a:t>
            </a:r>
            <a:r>
              <a:rPr lang="en-GB" altLang="it-IT" sz="2000" dirty="0">
                <a:solidFill>
                  <a:srgbClr val="000000"/>
                </a:solidFill>
                <a:latin typeface="Garamond" panose="02020404030301010803" pitchFamily="18" charset="0"/>
              </a:rPr>
              <a:t> di </a:t>
            </a:r>
            <a:r>
              <a:rPr lang="en-GB" altLang="it-IT" sz="2000" dirty="0" err="1">
                <a:solidFill>
                  <a:srgbClr val="000000"/>
                </a:solidFill>
                <a:latin typeface="Garamond" panose="02020404030301010803" pitchFamily="18" charset="0"/>
              </a:rPr>
              <a:t>paradigma</a:t>
            </a:r>
            <a:r>
              <a:rPr lang="en-GB" altLang="it-IT" sz="2000" dirty="0">
                <a:solidFill>
                  <a:srgbClr val="000000"/>
                </a:solidFill>
                <a:latin typeface="Garamond" panose="02020404030301010803" pitchFamily="18" charset="0"/>
              </a:rPr>
              <a:t> con </a:t>
            </a:r>
            <a:r>
              <a:rPr lang="en-GB" altLang="it-IT" sz="2000" dirty="0" err="1">
                <a:solidFill>
                  <a:srgbClr val="000000"/>
                </a:solidFill>
                <a:latin typeface="Garamond" panose="02020404030301010803" pitchFamily="18" charset="0"/>
              </a:rPr>
              <a:t>l’alternanza</a:t>
            </a:r>
            <a:r>
              <a:rPr lang="en-GB" altLang="it-IT" sz="2000" dirty="0">
                <a:solidFill>
                  <a:srgbClr val="000000"/>
                </a:solidFill>
                <a:latin typeface="Garamond" panose="02020404030301010803" pitchFamily="18" charset="0"/>
              </a:rPr>
              <a:t> (</a:t>
            </a:r>
            <a:r>
              <a:rPr lang="en-GB" altLang="it-IT" sz="2000" dirty="0" err="1">
                <a:solidFill>
                  <a:srgbClr val="000000"/>
                </a:solidFill>
                <a:latin typeface="Garamond" panose="02020404030301010803" pitchFamily="18" charset="0"/>
              </a:rPr>
              <a:t>tra</a:t>
            </a:r>
            <a:r>
              <a:rPr lang="en-GB" altLang="it-IT" sz="2000" dirty="0">
                <a:solidFill>
                  <a:srgbClr val="000000"/>
                </a:solidFill>
                <a:latin typeface="Garamond" panose="02020404030301010803" pitchFamily="18" charset="0"/>
              </a:rPr>
              <a:t> </a:t>
            </a:r>
            <a:r>
              <a:rPr lang="en-GB" altLang="it-IT" sz="2000" i="1" dirty="0" err="1">
                <a:solidFill>
                  <a:srgbClr val="000000"/>
                </a:solidFill>
                <a:latin typeface="Garamond" panose="02020404030301010803" pitchFamily="18" charset="0"/>
              </a:rPr>
              <a:t>managerialismo</a:t>
            </a:r>
            <a:r>
              <a:rPr lang="en-GB" altLang="it-IT" sz="2000" i="1" dirty="0">
                <a:solidFill>
                  <a:srgbClr val="000000"/>
                </a:solidFill>
                <a:latin typeface="Garamond" panose="02020404030301010803" pitchFamily="18" charset="0"/>
              </a:rPr>
              <a:t> </a:t>
            </a:r>
            <a:r>
              <a:rPr lang="en-GB" altLang="it-IT" sz="2000" i="1" dirty="0" err="1">
                <a:solidFill>
                  <a:srgbClr val="000000"/>
                </a:solidFill>
                <a:latin typeface="Garamond" panose="02020404030301010803" pitchFamily="18" charset="0"/>
              </a:rPr>
              <a:t>radicale</a:t>
            </a:r>
            <a:r>
              <a:rPr lang="en-GB" altLang="it-IT" sz="2000" dirty="0">
                <a:solidFill>
                  <a:srgbClr val="000000"/>
                </a:solidFill>
                <a:latin typeface="Garamond" panose="02020404030301010803" pitchFamily="18" charset="0"/>
              </a:rPr>
              <a:t> e </a:t>
            </a:r>
            <a:r>
              <a:rPr lang="en-GB" altLang="it-IT" sz="2000" i="1" dirty="0">
                <a:solidFill>
                  <a:srgbClr val="000000"/>
                </a:solidFill>
                <a:latin typeface="Garamond" panose="02020404030301010803" pitchFamily="18" charset="0"/>
              </a:rPr>
              <a:t>governance </a:t>
            </a:r>
            <a:r>
              <a:rPr lang="en-GB" altLang="it-IT" sz="2000" i="1" dirty="0" err="1">
                <a:solidFill>
                  <a:srgbClr val="000000"/>
                </a:solidFill>
                <a:latin typeface="Garamond" panose="02020404030301010803" pitchFamily="18" charset="0"/>
              </a:rPr>
              <a:t>mista</a:t>
            </a:r>
            <a:r>
              <a:rPr lang="en-GB" altLang="it-IT" sz="2000" dirty="0">
                <a:solidFill>
                  <a:srgbClr val="000000"/>
                </a:solidFill>
                <a:latin typeface="Garamond" panose="02020404030301010803" pitchFamily="18" charset="0"/>
              </a:rPr>
              <a:t>)</a:t>
            </a:r>
          </a:p>
          <a:p>
            <a:pPr marL="342900" indent="-342900" eaLnBrk="1" hangingPunct="1">
              <a:lnSpc>
                <a:spcPct val="71000"/>
              </a:lnSpc>
              <a:spcBef>
                <a:spcPct val="0"/>
              </a:spcBef>
              <a:buClr>
                <a:srgbClr val="000000"/>
              </a:buClr>
            </a:pPr>
            <a:endParaRPr lang="en-GB" altLang="it-IT" sz="2000" dirty="0">
              <a:solidFill>
                <a:srgbClr val="000000"/>
              </a:solidFill>
              <a:latin typeface="Garamond" panose="02020404030301010803" pitchFamily="18" charset="0"/>
            </a:endParaRPr>
          </a:p>
          <a:p>
            <a:pPr marL="342900" indent="-342900" eaLnBrk="1" hangingPunct="1">
              <a:lnSpc>
                <a:spcPct val="71000"/>
              </a:lnSpc>
              <a:spcBef>
                <a:spcPct val="0"/>
              </a:spcBef>
              <a:buClr>
                <a:srgbClr val="000000"/>
              </a:buClr>
            </a:pPr>
            <a:r>
              <a:rPr lang="en-GB" altLang="it-IT" sz="2000" dirty="0" err="1">
                <a:solidFill>
                  <a:srgbClr val="000000"/>
                </a:solidFill>
                <a:latin typeface="Garamond" panose="02020404030301010803" pitchFamily="18" charset="0"/>
              </a:rPr>
              <a:t>Significativo</a:t>
            </a:r>
            <a:r>
              <a:rPr lang="en-GB" altLang="it-IT" sz="2000" dirty="0">
                <a:solidFill>
                  <a:srgbClr val="000000"/>
                </a:solidFill>
                <a:latin typeface="Garamond" panose="02020404030301010803" pitchFamily="18" charset="0"/>
              </a:rPr>
              <a:t> </a:t>
            </a:r>
            <a:r>
              <a:rPr lang="en-GB" altLang="it-IT" sz="2000" dirty="0" err="1">
                <a:solidFill>
                  <a:srgbClr val="000000"/>
                </a:solidFill>
                <a:latin typeface="Garamond" panose="02020404030301010803" pitchFamily="18" charset="0"/>
              </a:rPr>
              <a:t>cambiamento</a:t>
            </a:r>
            <a:r>
              <a:rPr lang="en-GB" altLang="it-IT" sz="2000" dirty="0">
                <a:solidFill>
                  <a:srgbClr val="000000"/>
                </a:solidFill>
                <a:latin typeface="Garamond" panose="02020404030301010803" pitchFamily="18" charset="0"/>
              </a:rPr>
              <a:t> di stile con </a:t>
            </a:r>
            <a:r>
              <a:rPr lang="en-GB" altLang="it-IT" sz="2000" dirty="0" err="1">
                <a:solidFill>
                  <a:srgbClr val="000000"/>
                </a:solidFill>
                <a:latin typeface="Garamond" panose="02020404030301010803" pitchFamily="18" charset="0"/>
              </a:rPr>
              <a:t>il</a:t>
            </a:r>
            <a:r>
              <a:rPr lang="en-GB" altLang="it-IT" sz="2000" dirty="0">
                <a:solidFill>
                  <a:srgbClr val="000000"/>
                </a:solidFill>
                <a:latin typeface="Garamond" panose="02020404030301010803" pitchFamily="18" charset="0"/>
              </a:rPr>
              <a:t> </a:t>
            </a:r>
            <a:r>
              <a:rPr lang="en-GB" altLang="it-IT" sz="2000" dirty="0" err="1">
                <a:solidFill>
                  <a:srgbClr val="000000"/>
                </a:solidFill>
                <a:latin typeface="Garamond" panose="02020404030301010803" pitchFamily="18" charset="0"/>
              </a:rPr>
              <a:t>governo</a:t>
            </a:r>
            <a:r>
              <a:rPr lang="en-GB" altLang="it-IT" sz="2000" dirty="0">
                <a:solidFill>
                  <a:srgbClr val="000000"/>
                </a:solidFill>
                <a:latin typeface="Garamond" panose="02020404030301010803" pitchFamily="18" charset="0"/>
              </a:rPr>
              <a:t> Renzi, </a:t>
            </a:r>
            <a:r>
              <a:rPr lang="en-GB" altLang="it-IT" sz="2000" dirty="0" err="1">
                <a:solidFill>
                  <a:srgbClr val="000000"/>
                </a:solidFill>
                <a:latin typeface="Garamond" panose="02020404030301010803" pitchFamily="18" charset="0"/>
              </a:rPr>
              <a:t>che</a:t>
            </a:r>
            <a:r>
              <a:rPr lang="en-GB" altLang="it-IT" sz="2000" dirty="0">
                <a:solidFill>
                  <a:srgbClr val="000000"/>
                </a:solidFill>
                <a:latin typeface="Garamond" panose="02020404030301010803" pitchFamily="18" charset="0"/>
              </a:rPr>
              <a:t> </a:t>
            </a:r>
            <a:r>
              <a:rPr lang="en-GB" altLang="it-IT" sz="2000" dirty="0" err="1">
                <a:solidFill>
                  <a:srgbClr val="000000"/>
                </a:solidFill>
                <a:latin typeface="Garamond" panose="02020404030301010803" pitchFamily="18" charset="0"/>
              </a:rPr>
              <a:t>rimane</a:t>
            </a:r>
            <a:r>
              <a:rPr lang="en-GB" altLang="it-IT" sz="2000" dirty="0">
                <a:solidFill>
                  <a:srgbClr val="000000"/>
                </a:solidFill>
                <a:latin typeface="Garamond" panose="02020404030301010803" pitchFamily="18" charset="0"/>
              </a:rPr>
              <a:t> </a:t>
            </a:r>
            <a:r>
              <a:rPr lang="en-GB" altLang="it-IT" sz="2000" dirty="0" err="1">
                <a:solidFill>
                  <a:srgbClr val="000000"/>
                </a:solidFill>
                <a:latin typeface="Garamond" panose="02020404030301010803" pitchFamily="18" charset="0"/>
              </a:rPr>
              <a:t>tuttavia</a:t>
            </a:r>
            <a:r>
              <a:rPr lang="en-GB" altLang="it-IT" sz="2000" dirty="0">
                <a:solidFill>
                  <a:srgbClr val="000000"/>
                </a:solidFill>
                <a:latin typeface="Garamond" panose="02020404030301010803" pitchFamily="18" charset="0"/>
              </a:rPr>
              <a:t> </a:t>
            </a:r>
            <a:r>
              <a:rPr lang="en-GB" altLang="it-IT" sz="2000" dirty="0" err="1">
                <a:solidFill>
                  <a:srgbClr val="000000"/>
                </a:solidFill>
                <a:latin typeface="Garamond" panose="02020404030301010803" pitchFamily="18" charset="0"/>
              </a:rPr>
              <a:t>ambivalente</a:t>
            </a:r>
            <a:r>
              <a:rPr lang="en-GB" altLang="it-IT" sz="2000" dirty="0">
                <a:solidFill>
                  <a:srgbClr val="000000"/>
                </a:solidFill>
                <a:latin typeface="Garamond" panose="02020404030301010803" pitchFamily="18" charset="0"/>
              </a:rPr>
              <a:t> </a:t>
            </a:r>
            <a:r>
              <a:rPr lang="en-GB" altLang="it-IT" sz="2000" dirty="0" err="1">
                <a:solidFill>
                  <a:srgbClr val="000000"/>
                </a:solidFill>
                <a:latin typeface="Garamond" panose="02020404030301010803" pitchFamily="18" charset="0"/>
              </a:rPr>
              <a:t>nel</a:t>
            </a:r>
            <a:r>
              <a:rPr lang="en-GB" altLang="it-IT" sz="2000" dirty="0">
                <a:solidFill>
                  <a:srgbClr val="000000"/>
                </a:solidFill>
                <a:latin typeface="Garamond" panose="02020404030301010803" pitchFamily="18" charset="0"/>
              </a:rPr>
              <a:t> </a:t>
            </a:r>
            <a:r>
              <a:rPr lang="en-GB" altLang="it-IT" sz="2000" i="1" dirty="0" err="1">
                <a:solidFill>
                  <a:srgbClr val="000000"/>
                </a:solidFill>
                <a:latin typeface="Garamond" panose="02020404030301010803" pitchFamily="18" charset="0"/>
              </a:rPr>
              <a:t>paradigma</a:t>
            </a:r>
            <a:r>
              <a:rPr lang="en-GB" altLang="it-IT" sz="2000" i="1" dirty="0">
                <a:solidFill>
                  <a:srgbClr val="000000"/>
                </a:solidFill>
                <a:latin typeface="Garamond" panose="02020404030301010803" pitchFamily="18" charset="0"/>
              </a:rPr>
              <a:t> di policy</a:t>
            </a:r>
            <a:r>
              <a:rPr lang="en-GB" altLang="it-IT" sz="2000" dirty="0">
                <a:solidFill>
                  <a:srgbClr val="000000"/>
                </a:solidFill>
                <a:latin typeface="Garamond" panose="02020404030301010803" pitchFamily="18" charset="0"/>
              </a:rPr>
              <a:t>” </a:t>
            </a:r>
            <a:r>
              <a:rPr lang="en-GB" altLang="it-IT" sz="2000" dirty="0" err="1">
                <a:solidFill>
                  <a:srgbClr val="000000"/>
                </a:solidFill>
                <a:latin typeface="Garamond" panose="02020404030301010803" pitchFamily="18" charset="0"/>
              </a:rPr>
              <a:t>prescelto</a:t>
            </a:r>
            <a:r>
              <a:rPr lang="en-GB" altLang="it-IT" sz="2000" dirty="0">
                <a:solidFill>
                  <a:srgbClr val="000000"/>
                </a:solidFill>
                <a:latin typeface="Garamond" panose="02020404030301010803" pitchFamily="18" charset="0"/>
              </a:rPr>
              <a:t> (</a:t>
            </a:r>
            <a:r>
              <a:rPr lang="en-GB" altLang="it-IT" sz="2000" dirty="0" err="1">
                <a:solidFill>
                  <a:srgbClr val="000000"/>
                </a:solidFill>
                <a:latin typeface="Garamond" panose="02020404030301010803" pitchFamily="18" charset="0"/>
              </a:rPr>
              <a:t>tagli</a:t>
            </a:r>
            <a:r>
              <a:rPr lang="en-GB" altLang="it-IT" sz="2000" dirty="0">
                <a:solidFill>
                  <a:srgbClr val="000000"/>
                </a:solidFill>
                <a:latin typeface="Garamond" panose="02020404030301010803" pitchFamily="18" charset="0"/>
              </a:rPr>
              <a:t> da new management </a:t>
            </a:r>
            <a:r>
              <a:rPr lang="en-GB" altLang="it-IT" sz="2000" i="1" dirty="0" err="1">
                <a:solidFill>
                  <a:srgbClr val="000000"/>
                </a:solidFill>
                <a:latin typeface="Garamond" panose="02020404030301010803" pitchFamily="18" charset="0"/>
              </a:rPr>
              <a:t>liberista</a:t>
            </a:r>
            <a:r>
              <a:rPr lang="en-GB" altLang="it-IT" sz="2000" i="1" dirty="0">
                <a:solidFill>
                  <a:srgbClr val="000000"/>
                </a:solidFill>
                <a:latin typeface="Garamond" panose="02020404030301010803" pitchFamily="18" charset="0"/>
              </a:rPr>
              <a:t> </a:t>
            </a:r>
            <a:r>
              <a:rPr lang="en-GB" altLang="it-IT" sz="2000" dirty="0">
                <a:solidFill>
                  <a:srgbClr val="000000"/>
                </a:solidFill>
                <a:latin typeface="Garamond" panose="02020404030301010803" pitchFamily="18" charset="0"/>
              </a:rPr>
              <a:t>e </a:t>
            </a:r>
            <a:r>
              <a:rPr lang="en-GB" altLang="it-IT" sz="2000" dirty="0" err="1">
                <a:solidFill>
                  <a:srgbClr val="000000"/>
                </a:solidFill>
                <a:latin typeface="Garamond" panose="02020404030301010803" pitchFamily="18" charset="0"/>
              </a:rPr>
              <a:t>enfasi</a:t>
            </a:r>
            <a:r>
              <a:rPr lang="en-GB" altLang="it-IT" sz="2000" dirty="0">
                <a:solidFill>
                  <a:srgbClr val="000000"/>
                </a:solidFill>
                <a:latin typeface="Garamond" panose="02020404030301010803" pitchFamily="18" charset="0"/>
              </a:rPr>
              <a:t> </a:t>
            </a:r>
            <a:r>
              <a:rPr lang="en-GB" altLang="it-IT" sz="2000" dirty="0" err="1">
                <a:solidFill>
                  <a:srgbClr val="000000"/>
                </a:solidFill>
                <a:latin typeface="Garamond" panose="02020404030301010803" pitchFamily="18" charset="0"/>
              </a:rPr>
              <a:t>su</a:t>
            </a:r>
            <a:r>
              <a:rPr lang="en-GB" altLang="it-IT" sz="2000" dirty="0">
                <a:solidFill>
                  <a:srgbClr val="000000"/>
                </a:solidFill>
                <a:latin typeface="Garamond" panose="02020404030301010803" pitchFamily="18" charset="0"/>
              </a:rPr>
              <a:t> governance </a:t>
            </a:r>
            <a:r>
              <a:rPr lang="en-GB" altLang="it-IT" sz="2000" i="1" dirty="0" err="1">
                <a:solidFill>
                  <a:srgbClr val="000000"/>
                </a:solidFill>
                <a:latin typeface="Garamond" panose="02020404030301010803" pitchFamily="18" charset="0"/>
              </a:rPr>
              <a:t>welfarista</a:t>
            </a:r>
            <a:r>
              <a:rPr lang="en-GB" altLang="it-IT" sz="2000" i="1" dirty="0">
                <a:solidFill>
                  <a:srgbClr val="000000"/>
                </a:solidFill>
                <a:latin typeface="Garamond" panose="02020404030301010803" pitchFamily="18" charset="0"/>
              </a:rPr>
              <a:t>).</a:t>
            </a:r>
          </a:p>
          <a:p>
            <a:pPr marL="342900" indent="-342900" eaLnBrk="1" hangingPunct="1">
              <a:lnSpc>
                <a:spcPct val="71000"/>
              </a:lnSpc>
              <a:spcBef>
                <a:spcPct val="0"/>
              </a:spcBef>
              <a:buClr>
                <a:srgbClr val="000000"/>
              </a:buClr>
            </a:pPr>
            <a:endParaRPr lang="en-GB" altLang="it-IT" sz="2000" dirty="0">
              <a:solidFill>
                <a:srgbClr val="000000"/>
              </a:solidFill>
              <a:latin typeface="Garamond" panose="02020404030301010803" pitchFamily="18" charset="0"/>
            </a:endParaRPr>
          </a:p>
          <a:p>
            <a:pPr marL="342900" indent="-342900" eaLnBrk="1" hangingPunct="1">
              <a:lnSpc>
                <a:spcPct val="71000"/>
              </a:lnSpc>
              <a:spcBef>
                <a:spcPct val="0"/>
              </a:spcBef>
              <a:buClr>
                <a:srgbClr val="000000"/>
              </a:buClr>
            </a:pPr>
            <a:r>
              <a:rPr lang="en-GB" altLang="it-IT" sz="2000" dirty="0" err="1">
                <a:solidFill>
                  <a:srgbClr val="000000"/>
                </a:solidFill>
                <a:latin typeface="Garamond" panose="02020404030301010803" pitchFamily="18" charset="0"/>
              </a:rPr>
              <a:t>Continuità</a:t>
            </a:r>
            <a:r>
              <a:rPr lang="en-GB" altLang="it-IT" sz="2000" dirty="0">
                <a:solidFill>
                  <a:srgbClr val="000000"/>
                </a:solidFill>
                <a:latin typeface="Garamond" panose="02020404030301010803" pitchFamily="18" charset="0"/>
              </a:rPr>
              <a:t> </a:t>
            </a:r>
            <a:r>
              <a:rPr lang="en-GB" altLang="it-IT" sz="2000" dirty="0" err="1">
                <a:solidFill>
                  <a:srgbClr val="000000"/>
                </a:solidFill>
                <a:latin typeface="Garamond" panose="02020404030301010803" pitchFamily="18" charset="0"/>
              </a:rPr>
              <a:t>nella</a:t>
            </a:r>
            <a:r>
              <a:rPr lang="en-GB" altLang="it-IT" sz="2000" dirty="0">
                <a:solidFill>
                  <a:srgbClr val="000000"/>
                </a:solidFill>
                <a:latin typeface="Garamond" panose="02020404030301010803" pitchFamily="18" charset="0"/>
              </a:rPr>
              <a:t> </a:t>
            </a:r>
            <a:r>
              <a:rPr lang="en-GB" altLang="it-IT" sz="2000" dirty="0" err="1">
                <a:solidFill>
                  <a:srgbClr val="000000"/>
                </a:solidFill>
                <a:latin typeface="Garamond" panose="02020404030301010803" pitchFamily="18" charset="0"/>
              </a:rPr>
              <a:t>scelta</a:t>
            </a:r>
            <a:r>
              <a:rPr lang="en-GB" altLang="it-IT" sz="2000" dirty="0">
                <a:solidFill>
                  <a:srgbClr val="000000"/>
                </a:solidFill>
                <a:latin typeface="Garamond" panose="02020404030301010803" pitchFamily="18" charset="0"/>
              </a:rPr>
              <a:t> </a:t>
            </a:r>
            <a:r>
              <a:rPr lang="en-GB" altLang="it-IT" sz="2000" dirty="0" err="1">
                <a:solidFill>
                  <a:srgbClr val="000000"/>
                </a:solidFill>
                <a:latin typeface="Garamond" panose="02020404030301010803" pitchFamily="18" charset="0"/>
              </a:rPr>
              <a:t>della</a:t>
            </a:r>
            <a:r>
              <a:rPr lang="en-GB" altLang="it-IT" sz="2000" dirty="0">
                <a:solidFill>
                  <a:srgbClr val="000000"/>
                </a:solidFill>
                <a:latin typeface="Garamond" panose="02020404030301010803" pitchFamily="18" charset="0"/>
              </a:rPr>
              <a:t> </a:t>
            </a:r>
            <a:r>
              <a:rPr lang="en-GB" altLang="it-IT" sz="2000" i="1" dirty="0" err="1">
                <a:solidFill>
                  <a:srgbClr val="000000"/>
                </a:solidFill>
                <a:latin typeface="Garamond" panose="02020404030301010803" pitchFamily="18" charset="0"/>
              </a:rPr>
              <a:t>legge</a:t>
            </a:r>
            <a:r>
              <a:rPr lang="en-GB" altLang="it-IT" sz="2000" i="1" dirty="0">
                <a:solidFill>
                  <a:srgbClr val="000000"/>
                </a:solidFill>
                <a:latin typeface="Garamond" panose="02020404030301010803" pitchFamily="18" charset="0"/>
              </a:rPr>
              <a:t> </a:t>
            </a:r>
            <a:r>
              <a:rPr lang="en-GB" altLang="it-IT" sz="2000" i="1" dirty="0" err="1">
                <a:solidFill>
                  <a:srgbClr val="000000"/>
                </a:solidFill>
                <a:latin typeface="Garamond" panose="02020404030301010803" pitchFamily="18" charset="0"/>
              </a:rPr>
              <a:t>delega</a:t>
            </a:r>
            <a:endParaRPr lang="en-GB" altLang="it-IT" sz="2000" i="1" dirty="0">
              <a:solidFill>
                <a:srgbClr val="000000"/>
              </a:solidFill>
              <a:latin typeface="Garamond" panose="02020404030301010803" pitchFamily="18" charset="0"/>
            </a:endParaRPr>
          </a:p>
          <a:p>
            <a:pPr marL="342900" indent="-342900" eaLnBrk="1" hangingPunct="1">
              <a:lnSpc>
                <a:spcPct val="71000"/>
              </a:lnSpc>
              <a:spcBef>
                <a:spcPct val="0"/>
              </a:spcBef>
              <a:buClr>
                <a:srgbClr val="000000"/>
              </a:buClr>
            </a:pPr>
            <a:endParaRPr lang="en-GB" altLang="it-IT" sz="2000" i="1" dirty="0">
              <a:solidFill>
                <a:srgbClr val="000000"/>
              </a:solidFill>
              <a:latin typeface="Garamond" panose="02020404030301010803" pitchFamily="18" charset="0"/>
            </a:endParaRPr>
          </a:p>
          <a:p>
            <a:pPr marL="342900" indent="-342900" eaLnBrk="1" hangingPunct="1">
              <a:lnSpc>
                <a:spcPct val="71000"/>
              </a:lnSpc>
              <a:spcBef>
                <a:spcPct val="0"/>
              </a:spcBef>
              <a:buClr>
                <a:srgbClr val="000000"/>
              </a:buClr>
            </a:pPr>
            <a:r>
              <a:rPr lang="en-GB" altLang="it-IT" sz="2000" i="1" dirty="0" err="1">
                <a:solidFill>
                  <a:srgbClr val="000000"/>
                </a:solidFill>
                <a:latin typeface="Garamond" panose="02020404030301010803" pitchFamily="18" charset="0"/>
              </a:rPr>
              <a:t>Scarsa</a:t>
            </a:r>
            <a:r>
              <a:rPr lang="en-GB" altLang="it-IT" sz="2000" i="1" dirty="0">
                <a:solidFill>
                  <a:srgbClr val="000000"/>
                </a:solidFill>
                <a:latin typeface="Garamond" panose="02020404030301010803" pitchFamily="18" charset="0"/>
              </a:rPr>
              <a:t> </a:t>
            </a:r>
            <a:r>
              <a:rPr lang="en-GB" altLang="it-IT" sz="2000" i="1" dirty="0" err="1">
                <a:solidFill>
                  <a:srgbClr val="000000"/>
                </a:solidFill>
                <a:latin typeface="Garamond" panose="02020404030301010803" pitchFamily="18" charset="0"/>
              </a:rPr>
              <a:t>attenzione</a:t>
            </a:r>
            <a:r>
              <a:rPr lang="en-GB" altLang="it-IT" sz="2000" i="1" dirty="0">
                <a:solidFill>
                  <a:srgbClr val="000000"/>
                </a:solidFill>
                <a:latin typeface="Garamond" panose="02020404030301010803" pitchFamily="18" charset="0"/>
              </a:rPr>
              <a:t> sui </a:t>
            </a:r>
            <a:r>
              <a:rPr lang="en-GB" altLang="it-IT" sz="2000" i="1" dirty="0" err="1">
                <a:solidFill>
                  <a:srgbClr val="000000"/>
                </a:solidFill>
                <a:latin typeface="Garamond" panose="02020404030301010803" pitchFamily="18" charset="0"/>
              </a:rPr>
              <a:t>temi</a:t>
            </a:r>
            <a:r>
              <a:rPr lang="en-GB" altLang="it-IT" sz="2000" i="1" dirty="0">
                <a:solidFill>
                  <a:srgbClr val="000000"/>
                </a:solidFill>
                <a:latin typeface="Garamond" panose="02020404030301010803" pitchFamily="18" charset="0"/>
              </a:rPr>
              <a:t> </a:t>
            </a:r>
            <a:r>
              <a:rPr lang="en-GB" altLang="it-IT" sz="2000" i="1" dirty="0" err="1">
                <a:solidFill>
                  <a:srgbClr val="000000"/>
                </a:solidFill>
                <a:latin typeface="Garamond" panose="02020404030301010803" pitchFamily="18" charset="0"/>
              </a:rPr>
              <a:t>della</a:t>
            </a:r>
            <a:r>
              <a:rPr lang="en-GB" altLang="it-IT" sz="2000" i="1" dirty="0">
                <a:solidFill>
                  <a:srgbClr val="000000"/>
                </a:solidFill>
                <a:latin typeface="Garamond" panose="02020404030301010803" pitchFamily="18" charset="0"/>
              </a:rPr>
              <a:t> </a:t>
            </a:r>
            <a:r>
              <a:rPr lang="en-GB" altLang="it-IT" sz="2000" i="1" dirty="0" err="1">
                <a:solidFill>
                  <a:srgbClr val="000000"/>
                </a:solidFill>
                <a:latin typeface="Garamond" panose="02020404030301010803" pitchFamily="18" charset="0"/>
              </a:rPr>
              <a:t>riforma</a:t>
            </a:r>
            <a:r>
              <a:rPr lang="en-GB" altLang="it-IT" sz="2000" i="1" dirty="0">
                <a:solidFill>
                  <a:srgbClr val="000000"/>
                </a:solidFill>
                <a:latin typeface="Garamond" panose="02020404030301010803" pitchFamily="18" charset="0"/>
              </a:rPr>
              <a:t> </a:t>
            </a:r>
            <a:r>
              <a:rPr lang="en-GB" altLang="it-IT" sz="2000" i="1" dirty="0" err="1">
                <a:solidFill>
                  <a:srgbClr val="000000"/>
                </a:solidFill>
                <a:latin typeface="Garamond" panose="02020404030301010803" pitchFamily="18" charset="0"/>
              </a:rPr>
              <a:t>amministrativa</a:t>
            </a:r>
            <a:r>
              <a:rPr lang="en-GB" altLang="it-IT" sz="2000" i="1" dirty="0">
                <a:solidFill>
                  <a:srgbClr val="000000"/>
                </a:solidFill>
                <a:latin typeface="Garamond" panose="02020404030301010803" pitchFamily="18" charset="0"/>
              </a:rPr>
              <a:t> da </a:t>
            </a:r>
            <a:r>
              <a:rPr lang="en-GB" altLang="it-IT" sz="2000" i="1" dirty="0" err="1">
                <a:solidFill>
                  <a:srgbClr val="000000"/>
                </a:solidFill>
                <a:latin typeface="Garamond" panose="02020404030301010803" pitchFamily="18" charset="0"/>
              </a:rPr>
              <a:t>parte</a:t>
            </a:r>
            <a:r>
              <a:rPr lang="en-GB" altLang="it-IT" sz="2000" i="1" dirty="0">
                <a:solidFill>
                  <a:srgbClr val="000000"/>
                </a:solidFill>
                <a:latin typeface="Garamond" panose="02020404030301010803" pitchFamily="18" charset="0"/>
              </a:rPr>
              <a:t> del </a:t>
            </a:r>
            <a:r>
              <a:rPr lang="en-GB" altLang="it-IT" sz="2000" i="1" dirty="0" err="1">
                <a:solidFill>
                  <a:srgbClr val="000000"/>
                </a:solidFill>
                <a:latin typeface="Garamond" panose="02020404030301010803" pitchFamily="18" charset="0"/>
              </a:rPr>
              <a:t>governo</a:t>
            </a:r>
            <a:r>
              <a:rPr lang="en-GB" altLang="it-IT" sz="2000" i="1" dirty="0">
                <a:solidFill>
                  <a:srgbClr val="000000"/>
                </a:solidFill>
                <a:latin typeface="Garamond" panose="02020404030301010803" pitchFamily="18" charset="0"/>
              </a:rPr>
              <a:t> </a:t>
            </a:r>
            <a:r>
              <a:rPr lang="en-GB" altLang="it-IT" sz="2000" i="1" dirty="0" err="1">
                <a:solidFill>
                  <a:srgbClr val="000000"/>
                </a:solidFill>
                <a:latin typeface="Garamond" panose="02020404030301010803" pitchFamily="18" charset="0"/>
              </a:rPr>
              <a:t>giallo-verde</a:t>
            </a:r>
            <a:r>
              <a:rPr lang="en-GB" altLang="it-IT" sz="2000" i="1" dirty="0">
                <a:solidFill>
                  <a:srgbClr val="000000"/>
                </a:solidFill>
                <a:latin typeface="Garamond" panose="02020404030301010803" pitchFamily="18" charset="0"/>
              </a:rPr>
              <a:t> e rosso-</a:t>
            </a:r>
            <a:r>
              <a:rPr lang="en-GB" altLang="it-IT" sz="2000" i="1" dirty="0" err="1">
                <a:solidFill>
                  <a:srgbClr val="000000"/>
                </a:solidFill>
                <a:latin typeface="Garamond" panose="02020404030301010803" pitchFamily="18" charset="0"/>
              </a:rPr>
              <a:t>verde</a:t>
            </a:r>
            <a:r>
              <a:rPr lang="en-GB" altLang="it-IT" sz="2000" i="1" dirty="0">
                <a:solidFill>
                  <a:srgbClr val="000000"/>
                </a:solidFill>
                <a:latin typeface="Garamond" panose="02020404030301010803" pitchFamily="18" charset="0"/>
              </a:rPr>
              <a:t>. </a:t>
            </a:r>
          </a:p>
          <a:p>
            <a:pPr marL="342900" indent="-342900" eaLnBrk="1" hangingPunct="1">
              <a:lnSpc>
                <a:spcPct val="71000"/>
              </a:lnSpc>
              <a:spcBef>
                <a:spcPct val="0"/>
              </a:spcBef>
              <a:buClr>
                <a:srgbClr val="000000"/>
              </a:buClr>
            </a:pPr>
            <a:r>
              <a:rPr lang="en-GB" altLang="it-IT" sz="2000" i="1" dirty="0">
                <a:solidFill>
                  <a:srgbClr val="002060"/>
                </a:solidFill>
                <a:highlight>
                  <a:srgbClr val="00FFFF"/>
                </a:highlight>
                <a:latin typeface="Garamond" panose="02020404030301010803" pitchFamily="18" charset="0"/>
              </a:rPr>
              <a:t>PNRR come </a:t>
            </a:r>
            <a:r>
              <a:rPr lang="en-GB" altLang="it-IT" sz="2000" i="1" dirty="0" err="1">
                <a:solidFill>
                  <a:srgbClr val="002060"/>
                </a:solidFill>
                <a:highlight>
                  <a:srgbClr val="00FFFF"/>
                </a:highlight>
                <a:latin typeface="Garamond" panose="02020404030301010803" pitchFamily="18" charset="0"/>
              </a:rPr>
              <a:t>acceleratore</a:t>
            </a:r>
            <a:r>
              <a:rPr lang="en-GB" altLang="it-IT" sz="2000" i="1" dirty="0">
                <a:solidFill>
                  <a:srgbClr val="002060"/>
                </a:solidFill>
                <a:highlight>
                  <a:srgbClr val="00FFFF"/>
                </a:highlight>
                <a:latin typeface="Garamond" panose="02020404030301010803" pitchFamily="18" charset="0"/>
              </a:rPr>
              <a:t> di </a:t>
            </a:r>
            <a:r>
              <a:rPr lang="en-GB" altLang="it-IT" sz="2000" i="1" dirty="0" err="1">
                <a:solidFill>
                  <a:srgbClr val="002060"/>
                </a:solidFill>
                <a:highlight>
                  <a:srgbClr val="00FFFF"/>
                </a:highlight>
                <a:latin typeface="Garamond" panose="02020404030301010803" pitchFamily="18" charset="0"/>
              </a:rPr>
              <a:t>riforme</a:t>
            </a:r>
            <a:r>
              <a:rPr lang="en-GB" altLang="it-IT" sz="2000" i="1" dirty="0">
                <a:solidFill>
                  <a:srgbClr val="000000"/>
                </a:solidFill>
                <a:highlight>
                  <a:srgbClr val="00FFFF"/>
                </a:highlight>
                <a:latin typeface="Garamond" panose="02020404030301010803" pitchFamily="18" charset="0"/>
              </a:rPr>
              <a:t>?</a:t>
            </a:r>
            <a:endParaRPr lang="en-GB" altLang="it-IT" sz="2000" dirty="0">
              <a:solidFill>
                <a:srgbClr val="000000"/>
              </a:solidFill>
              <a:highlight>
                <a:srgbClr val="00FFFF"/>
              </a:highlight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916443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90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90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90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90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90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904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904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1904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0467" grpId="0" build="p"/>
      <p:bldP spid="190468" grpId="0" build="p"/>
      <p:bldP spid="190469" grpId="0" animBg="1"/>
      <p:bldP spid="190470" grpId="0" animBg="1"/>
      <p:bldP spid="1536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egnaposto numero diapositiva 3">
            <a:extLst>
              <a:ext uri="{FF2B5EF4-FFF2-40B4-BE49-F238E27FC236}">
                <a16:creationId xmlns:a16="http://schemas.microsoft.com/office/drawing/2014/main" id="{B9752768-00D9-8040-94D6-B68C04CFBD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457200" y="6356350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l">
              <a:spcBef>
                <a:spcPct val="0"/>
              </a:spcBef>
              <a:buFontTx/>
              <a:buNone/>
            </a:pPr>
            <a:fld id="{ADFD2F70-AF38-7A40-A32D-0BA373F89AB6}" type="slidenum">
              <a:rPr lang="it-IT" altLang="it-IT" sz="1200">
                <a:solidFill>
                  <a:srgbClr val="898989"/>
                </a:solidFill>
              </a:rPr>
              <a:pPr algn="l">
                <a:spcBef>
                  <a:spcPct val="0"/>
                </a:spcBef>
                <a:buFontTx/>
                <a:buNone/>
              </a:pPr>
              <a:t>4</a:t>
            </a:fld>
            <a:endParaRPr lang="it-IT" altLang="it-IT" sz="1200">
              <a:solidFill>
                <a:srgbClr val="898989"/>
              </a:solidFill>
            </a:endParaRPr>
          </a:p>
        </p:txBody>
      </p:sp>
      <p:sp>
        <p:nvSpPr>
          <p:cNvPr id="10243" name="Rectangle 2">
            <a:extLst>
              <a:ext uri="{FF2B5EF4-FFF2-40B4-BE49-F238E27FC236}">
                <a16:creationId xmlns:a16="http://schemas.microsoft.com/office/drawing/2014/main" id="{3AFEF604-AD3B-6347-A20A-80449361E4C6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188913"/>
            <a:ext cx="8229600" cy="576262"/>
          </a:xfrm>
        </p:spPr>
        <p:txBody>
          <a:bodyPr lIns="90000" tIns="46800" rIns="90000" bIns="46800" anchor="t"/>
          <a:lstStyle/>
          <a:p>
            <a:pPr defTabSz="449263" eaLnBrk="1" hangingPunct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it-IT" sz="4000" b="1" dirty="0">
                <a:solidFill>
                  <a:srgbClr val="C00000"/>
                </a:solidFill>
                <a:latin typeface="Garamond" panose="02020404030301010803" pitchFamily="18" charset="0"/>
              </a:rPr>
              <a:t>Il </a:t>
            </a:r>
            <a:r>
              <a:rPr lang="en-GB" altLang="it-IT" sz="4000" b="1" dirty="0" err="1">
                <a:solidFill>
                  <a:srgbClr val="C00000"/>
                </a:solidFill>
                <a:latin typeface="Garamond" panose="02020404030301010803" pitchFamily="18" charset="0"/>
              </a:rPr>
              <a:t>localismo</a:t>
            </a:r>
            <a:endParaRPr lang="en-GB" altLang="it-IT" sz="4000" b="1" dirty="0">
              <a:solidFill>
                <a:srgbClr val="C00000"/>
              </a:solidFill>
              <a:latin typeface="Garamond" panose="02020404030301010803" pitchFamily="18" charset="0"/>
            </a:endParaRPr>
          </a:p>
        </p:txBody>
      </p:sp>
      <p:sp>
        <p:nvSpPr>
          <p:cNvPr id="143363" name="Rectangle 3">
            <a:extLst>
              <a:ext uri="{FF2B5EF4-FFF2-40B4-BE49-F238E27FC236}">
                <a16:creationId xmlns:a16="http://schemas.microsoft.com/office/drawing/2014/main" id="{7F9D72F0-1626-FD4D-BD53-702899091BFE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0" y="981075"/>
            <a:ext cx="9144000" cy="5876925"/>
          </a:xfrm>
        </p:spPr>
        <p:txBody>
          <a:bodyPr lIns="90000" tIns="46800" rIns="90000" bIns="46800"/>
          <a:lstStyle/>
          <a:p>
            <a:pPr marL="338138" indent="-338138" algn="just" defTabSz="449263" eaLnBrk="1" hangingPunct="1">
              <a:spcBef>
                <a:spcPts val="6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it-IT" sz="2600" dirty="0" err="1">
                <a:latin typeface="Garamond" panose="02020404030301010803" pitchFamily="18" charset="0"/>
              </a:rPr>
              <a:t>Vari</a:t>
            </a:r>
            <a:r>
              <a:rPr lang="en-GB" altLang="it-IT" sz="2600" dirty="0">
                <a:latin typeface="Garamond" panose="02020404030301010803" pitchFamily="18" charset="0"/>
              </a:rPr>
              <a:t> </a:t>
            </a:r>
            <a:r>
              <a:rPr lang="en-GB" altLang="it-IT" sz="2600" dirty="0" err="1">
                <a:latin typeface="Garamond" panose="02020404030301010803" pitchFamily="18" charset="0"/>
              </a:rPr>
              <a:t>approcci</a:t>
            </a:r>
            <a:r>
              <a:rPr lang="en-GB" altLang="it-IT" sz="2600" dirty="0">
                <a:latin typeface="Garamond" panose="02020404030301010803" pitchFamily="18" charset="0"/>
              </a:rPr>
              <a:t> di studio </a:t>
            </a:r>
            <a:r>
              <a:rPr lang="en-GB" altLang="it-IT" sz="2600" dirty="0" err="1">
                <a:latin typeface="Garamond" panose="02020404030301010803" pitchFamily="18" charset="0"/>
              </a:rPr>
              <a:t>hanno</a:t>
            </a:r>
            <a:r>
              <a:rPr lang="en-GB" altLang="it-IT" sz="2600" dirty="0">
                <a:latin typeface="Garamond" panose="02020404030301010803" pitchFamily="18" charset="0"/>
              </a:rPr>
              <a:t> </a:t>
            </a:r>
            <a:r>
              <a:rPr lang="en-GB" altLang="it-IT" sz="2600" dirty="0" err="1">
                <a:latin typeface="Garamond" panose="02020404030301010803" pitchFamily="18" charset="0"/>
              </a:rPr>
              <a:t>sottolineato</a:t>
            </a:r>
            <a:r>
              <a:rPr lang="en-GB" altLang="it-IT" sz="2600" dirty="0">
                <a:latin typeface="Garamond" panose="02020404030301010803" pitchFamily="18" charset="0"/>
              </a:rPr>
              <a:t> </a:t>
            </a:r>
            <a:r>
              <a:rPr lang="en-GB" altLang="it-IT" sz="2600" dirty="0" err="1">
                <a:latin typeface="Garamond" panose="02020404030301010803" pitchFamily="18" charset="0"/>
              </a:rPr>
              <a:t>l’esistenza</a:t>
            </a:r>
            <a:r>
              <a:rPr lang="en-GB" altLang="it-IT" sz="2600" dirty="0">
                <a:latin typeface="Garamond" panose="02020404030301010803" pitchFamily="18" charset="0"/>
              </a:rPr>
              <a:t> di </a:t>
            </a:r>
            <a:r>
              <a:rPr lang="en-GB" altLang="it-IT" sz="2600" dirty="0" err="1">
                <a:latin typeface="Garamond" panose="02020404030301010803" pitchFamily="18" charset="0"/>
              </a:rPr>
              <a:t>forti</a:t>
            </a:r>
            <a:r>
              <a:rPr lang="en-GB" altLang="it-IT" sz="2600" dirty="0">
                <a:latin typeface="Garamond" panose="02020404030301010803" pitchFamily="18" charset="0"/>
              </a:rPr>
              <a:t> </a:t>
            </a:r>
            <a:r>
              <a:rPr lang="en-GB" altLang="it-IT" sz="2600" dirty="0" err="1">
                <a:latin typeface="Garamond" panose="02020404030301010803" pitchFamily="18" charset="0"/>
              </a:rPr>
              <a:t>squilibri</a:t>
            </a:r>
            <a:r>
              <a:rPr lang="en-GB" altLang="it-IT" sz="2600" dirty="0">
                <a:latin typeface="Garamond" panose="02020404030301010803" pitchFamily="18" charset="0"/>
              </a:rPr>
              <a:t> </a:t>
            </a:r>
            <a:r>
              <a:rPr lang="en-GB" altLang="it-IT" sz="2600" dirty="0" err="1">
                <a:latin typeface="Garamond" panose="02020404030301010803" pitchFamily="18" charset="0"/>
              </a:rPr>
              <a:t>territoriali</a:t>
            </a:r>
            <a:r>
              <a:rPr lang="en-GB" altLang="it-IT" sz="2600" dirty="0">
                <a:latin typeface="Garamond" panose="02020404030301010803" pitchFamily="18" charset="0"/>
              </a:rPr>
              <a:t> </a:t>
            </a:r>
            <a:r>
              <a:rPr lang="en-GB" altLang="it-IT" sz="2600" dirty="0" err="1">
                <a:latin typeface="Garamond" panose="02020404030301010803" pitchFamily="18" charset="0"/>
              </a:rPr>
              <a:t>che</a:t>
            </a:r>
            <a:r>
              <a:rPr lang="en-GB" altLang="it-IT" sz="2600" dirty="0">
                <a:latin typeface="Garamond" panose="02020404030301010803" pitchFamily="18" charset="0"/>
              </a:rPr>
              <a:t> </a:t>
            </a:r>
            <a:r>
              <a:rPr lang="en-GB" altLang="it-IT" sz="2600" dirty="0" err="1">
                <a:latin typeface="Garamond" panose="02020404030301010803" pitchFamily="18" charset="0"/>
              </a:rPr>
              <a:t>hanno</a:t>
            </a:r>
            <a:r>
              <a:rPr lang="en-GB" altLang="it-IT" sz="2600" dirty="0">
                <a:latin typeface="Garamond" panose="02020404030301010803" pitchFamily="18" charset="0"/>
              </a:rPr>
              <a:t> </a:t>
            </a:r>
            <a:r>
              <a:rPr lang="en-GB" altLang="it-IT" sz="2600" dirty="0" err="1">
                <a:latin typeface="Garamond" panose="02020404030301010803" pitchFamily="18" charset="0"/>
              </a:rPr>
              <a:t>influenzato</a:t>
            </a:r>
            <a:r>
              <a:rPr lang="en-GB" altLang="it-IT" sz="2600" dirty="0">
                <a:latin typeface="Garamond" panose="02020404030301010803" pitchFamily="18" charset="0"/>
              </a:rPr>
              <a:t> la </a:t>
            </a:r>
            <a:r>
              <a:rPr lang="en-GB" altLang="it-IT" sz="2600" dirty="0" err="1">
                <a:latin typeface="Garamond" panose="02020404030301010803" pitchFamily="18" charset="0"/>
              </a:rPr>
              <a:t>costituzione</a:t>
            </a:r>
            <a:r>
              <a:rPr lang="en-GB" altLang="it-IT" sz="2600" dirty="0">
                <a:latin typeface="Garamond" panose="02020404030301010803" pitchFamily="18" charset="0"/>
              </a:rPr>
              <a:t> </a:t>
            </a:r>
            <a:r>
              <a:rPr lang="en-GB" altLang="it-IT" sz="2600" dirty="0" err="1">
                <a:latin typeface="Garamond" panose="02020404030301010803" pitchFamily="18" charset="0"/>
              </a:rPr>
              <a:t>dello</a:t>
            </a:r>
            <a:r>
              <a:rPr lang="en-GB" altLang="it-IT" sz="2600" dirty="0">
                <a:latin typeface="Garamond" panose="02020404030301010803" pitchFamily="18" charset="0"/>
              </a:rPr>
              <a:t> </a:t>
            </a:r>
            <a:r>
              <a:rPr lang="en-GB" altLang="it-IT" sz="2600" dirty="0" err="1">
                <a:latin typeface="Garamond" panose="02020404030301010803" pitchFamily="18" charset="0"/>
              </a:rPr>
              <a:t>stato</a:t>
            </a:r>
            <a:endParaRPr lang="en-GB" altLang="it-IT" sz="2600" dirty="0">
              <a:latin typeface="Garamond" panose="02020404030301010803" pitchFamily="18" charset="0"/>
            </a:endParaRPr>
          </a:p>
          <a:p>
            <a:pPr marL="338138" indent="-338138" algn="just" defTabSz="449263" eaLnBrk="1" hangingPunct="1">
              <a:spcBef>
                <a:spcPts val="6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it-IT" sz="2600" dirty="0" err="1">
                <a:latin typeface="Garamond" panose="02020404030301010803" pitchFamily="18" charset="0"/>
              </a:rPr>
              <a:t>Attenzione</a:t>
            </a:r>
            <a:r>
              <a:rPr lang="en-GB" altLang="it-IT" sz="2600" dirty="0">
                <a:latin typeface="Garamond" panose="02020404030301010803" pitchFamily="18" charset="0"/>
              </a:rPr>
              <a:t> </a:t>
            </a:r>
            <a:r>
              <a:rPr lang="en-GB" altLang="it-IT" sz="2600" dirty="0" err="1">
                <a:latin typeface="Garamond" panose="02020404030301010803" pitchFamily="18" charset="0"/>
              </a:rPr>
              <a:t>rivolta</a:t>
            </a:r>
            <a:r>
              <a:rPr lang="en-GB" altLang="it-IT" sz="2600" dirty="0">
                <a:latin typeface="Garamond" panose="02020404030301010803" pitchFamily="18" charset="0"/>
              </a:rPr>
              <a:t> </a:t>
            </a:r>
            <a:r>
              <a:rPr lang="en-GB" altLang="it-IT" sz="2600" dirty="0" err="1">
                <a:latin typeface="Garamond" panose="02020404030301010803" pitchFamily="18" charset="0"/>
              </a:rPr>
              <a:t>alla</a:t>
            </a:r>
            <a:r>
              <a:rPr lang="en-GB" altLang="it-IT" sz="2600" dirty="0">
                <a:latin typeface="Garamond" panose="02020404030301010803" pitchFamily="18" charset="0"/>
              </a:rPr>
              <a:t> </a:t>
            </a:r>
            <a:r>
              <a:rPr lang="en-GB" altLang="it-IT" sz="2600" i="1" dirty="0" err="1">
                <a:latin typeface="Garamond" panose="02020404030301010803" pitchFamily="18" charset="0"/>
              </a:rPr>
              <a:t>questione</a:t>
            </a:r>
            <a:r>
              <a:rPr lang="en-GB" altLang="it-IT" sz="2600" i="1" dirty="0">
                <a:latin typeface="Garamond" panose="02020404030301010803" pitchFamily="18" charset="0"/>
              </a:rPr>
              <a:t> </a:t>
            </a:r>
            <a:r>
              <a:rPr lang="en-GB" altLang="it-IT" sz="2600" i="1" dirty="0" err="1">
                <a:latin typeface="Garamond" panose="02020404030301010803" pitchFamily="18" charset="0"/>
              </a:rPr>
              <a:t>meridionale</a:t>
            </a:r>
            <a:r>
              <a:rPr lang="en-GB" altLang="it-IT" sz="2600" i="1" dirty="0">
                <a:latin typeface="Garamond" panose="02020404030301010803" pitchFamily="18" charset="0"/>
              </a:rPr>
              <a:t> </a:t>
            </a:r>
            <a:r>
              <a:rPr lang="en-GB" altLang="it-IT" sz="2600" dirty="0">
                <a:latin typeface="Garamond" panose="02020404030301010803" pitchFamily="18" charset="0"/>
              </a:rPr>
              <a:t>(</a:t>
            </a:r>
            <a:r>
              <a:rPr lang="en-GB" altLang="it-IT" sz="2600" dirty="0" err="1">
                <a:latin typeface="Garamond" panose="02020404030301010803" pitchFamily="18" charset="0"/>
              </a:rPr>
              <a:t>dalle</a:t>
            </a:r>
            <a:r>
              <a:rPr lang="en-GB" altLang="it-IT" sz="2600" dirty="0">
                <a:latin typeface="Garamond" panose="02020404030301010803" pitchFamily="18" charset="0"/>
              </a:rPr>
              <a:t> </a:t>
            </a:r>
            <a:r>
              <a:rPr lang="en-GB" altLang="it-IT" sz="2600" dirty="0" err="1">
                <a:latin typeface="Garamond" panose="02020404030301010803" pitchFamily="18" charset="0"/>
              </a:rPr>
              <a:t>inchieste</a:t>
            </a:r>
            <a:r>
              <a:rPr lang="en-GB" altLang="it-IT" sz="2600" dirty="0">
                <a:latin typeface="Garamond" panose="02020404030301010803" pitchFamily="18" charset="0"/>
              </a:rPr>
              <a:t> di </a:t>
            </a:r>
            <a:r>
              <a:rPr lang="en-GB" altLang="it-IT" sz="2600" dirty="0" err="1">
                <a:latin typeface="Garamond" panose="02020404030301010803" pitchFamily="18" charset="0"/>
              </a:rPr>
              <a:t>epoca</a:t>
            </a:r>
            <a:r>
              <a:rPr lang="en-GB" altLang="it-IT" sz="2600" dirty="0">
                <a:latin typeface="Garamond" panose="02020404030301010803" pitchFamily="18" charset="0"/>
              </a:rPr>
              <a:t> </a:t>
            </a:r>
            <a:r>
              <a:rPr lang="en-GB" altLang="it-IT" sz="2600" dirty="0" err="1">
                <a:latin typeface="Garamond" panose="02020404030301010803" pitchFamily="18" charset="0"/>
              </a:rPr>
              <a:t>unitaria</a:t>
            </a:r>
            <a:r>
              <a:rPr lang="en-GB" altLang="it-IT" sz="2600" dirty="0">
                <a:latin typeface="Garamond" panose="02020404030301010803" pitchFamily="18" charset="0"/>
              </a:rPr>
              <a:t> </a:t>
            </a:r>
            <a:r>
              <a:rPr lang="en-GB" altLang="it-IT" sz="2600" dirty="0" err="1">
                <a:latin typeface="Garamond" panose="02020404030301010803" pitchFamily="18" charset="0"/>
              </a:rPr>
              <a:t>ai</a:t>
            </a:r>
            <a:r>
              <a:rPr lang="en-GB" altLang="it-IT" sz="2600" dirty="0">
                <a:latin typeface="Garamond" panose="02020404030301010803" pitchFamily="18" charset="0"/>
              </a:rPr>
              <a:t> </a:t>
            </a:r>
            <a:r>
              <a:rPr lang="en-GB" altLang="it-IT" sz="2600" dirty="0" err="1">
                <a:latin typeface="Garamond" panose="02020404030301010803" pitchFamily="18" charset="0"/>
              </a:rPr>
              <a:t>contributi</a:t>
            </a:r>
            <a:r>
              <a:rPr lang="en-GB" altLang="it-IT" sz="2600" dirty="0">
                <a:latin typeface="Garamond" panose="02020404030301010803" pitchFamily="18" charset="0"/>
              </a:rPr>
              <a:t> di </a:t>
            </a:r>
            <a:r>
              <a:rPr lang="en-GB" altLang="it-IT" sz="2600" dirty="0" err="1">
                <a:latin typeface="Garamond" panose="02020404030301010803" pitchFamily="18" charset="0"/>
              </a:rPr>
              <a:t>Salvemini</a:t>
            </a:r>
            <a:r>
              <a:rPr lang="en-GB" altLang="it-IT" sz="2600" dirty="0">
                <a:latin typeface="Garamond" panose="02020404030301010803" pitchFamily="18" charset="0"/>
              </a:rPr>
              <a:t>, Gramsci, Romeo…)</a:t>
            </a:r>
          </a:p>
          <a:p>
            <a:pPr marL="338138" indent="-338138" algn="just" defTabSz="449263" eaLnBrk="1" hangingPunct="1">
              <a:spcBef>
                <a:spcPts val="600"/>
              </a:spcBef>
              <a:buFontTx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GB" altLang="it-IT" sz="2600" u="sng" dirty="0">
              <a:latin typeface="Garamond" panose="02020404030301010803" pitchFamily="18" charset="0"/>
            </a:endParaRPr>
          </a:p>
          <a:p>
            <a:pPr marL="338138" indent="-338138" algn="just" defTabSz="449263" eaLnBrk="1" hangingPunct="1">
              <a:spcBef>
                <a:spcPts val="600"/>
              </a:spcBef>
              <a:buFontTx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it-IT" sz="2600" u="sng" dirty="0" err="1">
                <a:latin typeface="Garamond" panose="02020404030301010803" pitchFamily="18" charset="0"/>
              </a:rPr>
              <a:t>Approcci</a:t>
            </a:r>
            <a:r>
              <a:rPr lang="en-GB" altLang="it-IT" sz="2600" u="sng" dirty="0">
                <a:latin typeface="Garamond" panose="02020404030301010803" pitchFamily="18" charset="0"/>
              </a:rPr>
              <a:t> </a:t>
            </a:r>
            <a:r>
              <a:rPr lang="en-GB" altLang="it-IT" sz="2600" u="sng" dirty="0" err="1">
                <a:latin typeface="Garamond" panose="02020404030301010803" pitchFamily="18" charset="0"/>
              </a:rPr>
              <a:t>recenti</a:t>
            </a:r>
            <a:r>
              <a:rPr lang="en-GB" altLang="it-IT" sz="2600" dirty="0">
                <a:latin typeface="Garamond" panose="02020404030301010803" pitchFamily="18" charset="0"/>
              </a:rPr>
              <a:t>:</a:t>
            </a:r>
          </a:p>
          <a:p>
            <a:pPr marL="338138" indent="-338138" algn="just" defTabSz="449263" eaLnBrk="1" hangingPunct="1">
              <a:spcBef>
                <a:spcPts val="6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it-IT" sz="2600" dirty="0">
                <a:latin typeface="Garamond" panose="02020404030301010803" pitchFamily="18" charset="0"/>
              </a:rPr>
              <a:t>Banfield (</a:t>
            </a:r>
            <a:r>
              <a:rPr lang="en-GB" altLang="it-IT" sz="2600" i="1" dirty="0">
                <a:latin typeface="Garamond" panose="02020404030301010803" pitchFamily="18" charset="0"/>
              </a:rPr>
              <a:t>Le </a:t>
            </a:r>
            <a:r>
              <a:rPr lang="en-GB" altLang="it-IT" sz="2600" i="1" dirty="0" err="1">
                <a:latin typeface="Garamond" panose="02020404030301010803" pitchFamily="18" charset="0"/>
              </a:rPr>
              <a:t>basi</a:t>
            </a:r>
            <a:r>
              <a:rPr lang="en-GB" altLang="it-IT" sz="2600" i="1" dirty="0">
                <a:latin typeface="Garamond" panose="02020404030301010803" pitchFamily="18" charset="0"/>
              </a:rPr>
              <a:t> </a:t>
            </a:r>
            <a:r>
              <a:rPr lang="en-GB" altLang="it-IT" sz="2600" i="1" dirty="0" err="1">
                <a:latin typeface="Garamond" panose="02020404030301010803" pitchFamily="18" charset="0"/>
              </a:rPr>
              <a:t>morali</a:t>
            </a:r>
            <a:r>
              <a:rPr lang="en-GB" altLang="it-IT" sz="2600" i="1" dirty="0">
                <a:latin typeface="Garamond" panose="02020404030301010803" pitchFamily="18" charset="0"/>
              </a:rPr>
              <a:t> di </a:t>
            </a:r>
            <a:r>
              <a:rPr lang="en-GB" altLang="it-IT" sz="2600" i="1" dirty="0" err="1">
                <a:latin typeface="Garamond" panose="02020404030301010803" pitchFamily="18" charset="0"/>
              </a:rPr>
              <a:t>una</a:t>
            </a:r>
            <a:r>
              <a:rPr lang="en-GB" altLang="it-IT" sz="2600" i="1" dirty="0">
                <a:latin typeface="Garamond" panose="02020404030301010803" pitchFamily="18" charset="0"/>
              </a:rPr>
              <a:t> </a:t>
            </a:r>
            <a:r>
              <a:rPr lang="en-GB" altLang="it-IT" sz="2600" i="1" dirty="0" err="1">
                <a:latin typeface="Garamond" panose="02020404030301010803" pitchFamily="18" charset="0"/>
              </a:rPr>
              <a:t>società</a:t>
            </a:r>
            <a:r>
              <a:rPr lang="en-GB" altLang="it-IT" sz="2600" i="1" dirty="0">
                <a:latin typeface="Garamond" panose="02020404030301010803" pitchFamily="18" charset="0"/>
              </a:rPr>
              <a:t> </a:t>
            </a:r>
            <a:r>
              <a:rPr lang="en-GB" altLang="it-IT" sz="2600" i="1" dirty="0" err="1">
                <a:latin typeface="Garamond" panose="02020404030301010803" pitchFamily="18" charset="0"/>
              </a:rPr>
              <a:t>arretrata</a:t>
            </a:r>
            <a:r>
              <a:rPr lang="en-GB" altLang="it-IT" sz="2600" i="1" dirty="0">
                <a:latin typeface="Garamond" panose="02020404030301010803" pitchFamily="18" charset="0"/>
              </a:rPr>
              <a:t>, </a:t>
            </a:r>
            <a:r>
              <a:rPr lang="en-GB" altLang="it-IT" sz="2600" dirty="0">
                <a:latin typeface="Garamond" panose="02020404030301010803" pitchFamily="18" charset="0"/>
              </a:rPr>
              <a:t>1958): </a:t>
            </a:r>
            <a:r>
              <a:rPr lang="en-GB" altLang="it-IT" sz="2600" dirty="0" err="1">
                <a:latin typeface="Garamond" panose="02020404030301010803" pitchFamily="18" charset="0"/>
              </a:rPr>
              <a:t>Mezzogiorno</a:t>
            </a:r>
            <a:r>
              <a:rPr lang="en-GB" altLang="it-IT" sz="2600" dirty="0">
                <a:latin typeface="Garamond" panose="02020404030301010803" pitchFamily="18" charset="0"/>
              </a:rPr>
              <a:t> </a:t>
            </a:r>
            <a:r>
              <a:rPr lang="en-GB" altLang="it-IT" sz="2600" dirty="0" err="1">
                <a:latin typeface="Garamond" panose="02020404030301010803" pitchFamily="18" charset="0"/>
              </a:rPr>
              <a:t>è</a:t>
            </a:r>
            <a:r>
              <a:rPr lang="en-GB" altLang="it-IT" sz="2600" dirty="0">
                <a:latin typeface="Garamond" panose="02020404030301010803" pitchFamily="18" charset="0"/>
              </a:rPr>
              <a:t> </a:t>
            </a:r>
            <a:r>
              <a:rPr lang="en-GB" altLang="it-IT" sz="2600" dirty="0" err="1">
                <a:latin typeface="Garamond" panose="02020404030301010803" pitchFamily="18" charset="0"/>
              </a:rPr>
              <a:t>stato</a:t>
            </a:r>
            <a:r>
              <a:rPr lang="en-GB" altLang="it-IT" sz="2600" dirty="0">
                <a:latin typeface="Garamond" panose="02020404030301010803" pitchFamily="18" charset="0"/>
              </a:rPr>
              <a:t> </a:t>
            </a:r>
            <a:r>
              <a:rPr lang="en-GB" altLang="it-IT" sz="2600" dirty="0" err="1">
                <a:latin typeface="Garamond" panose="02020404030301010803" pitchFamily="18" charset="0"/>
              </a:rPr>
              <a:t>condizionato</a:t>
            </a:r>
            <a:r>
              <a:rPr lang="en-GB" altLang="it-IT" sz="2600" dirty="0">
                <a:latin typeface="Garamond" panose="02020404030301010803" pitchFamily="18" charset="0"/>
              </a:rPr>
              <a:t> dal “</a:t>
            </a:r>
            <a:r>
              <a:rPr lang="en-GB" altLang="it-IT" sz="2600" dirty="0" err="1">
                <a:latin typeface="Garamond" panose="02020404030301010803" pitchFamily="18" charset="0"/>
              </a:rPr>
              <a:t>familismo</a:t>
            </a:r>
            <a:r>
              <a:rPr lang="en-GB" altLang="it-IT" sz="2600" dirty="0">
                <a:latin typeface="Garamond" panose="02020404030301010803" pitchFamily="18" charset="0"/>
              </a:rPr>
              <a:t> </a:t>
            </a:r>
            <a:r>
              <a:rPr lang="en-GB" altLang="it-IT" sz="2600" dirty="0" err="1">
                <a:latin typeface="Garamond" panose="02020404030301010803" pitchFamily="18" charset="0"/>
              </a:rPr>
              <a:t>amorale</a:t>
            </a:r>
            <a:r>
              <a:rPr lang="en-GB" altLang="it-IT" sz="2600" dirty="0">
                <a:latin typeface="Garamond" panose="02020404030301010803" pitchFamily="18" charset="0"/>
              </a:rPr>
              <a:t>”</a:t>
            </a:r>
          </a:p>
          <a:p>
            <a:pPr marL="338138" indent="-338138" algn="just" defTabSz="449263" eaLnBrk="1" hangingPunct="1">
              <a:spcBef>
                <a:spcPts val="6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it-IT" sz="2600" dirty="0">
                <a:latin typeface="Garamond" panose="02020404030301010803" pitchFamily="18" charset="0"/>
              </a:rPr>
              <a:t>Putnam (</a:t>
            </a:r>
            <a:r>
              <a:rPr lang="en-GB" altLang="it-IT" sz="2600" i="1" dirty="0">
                <a:latin typeface="Garamond" panose="02020404030301010803" pitchFamily="18" charset="0"/>
              </a:rPr>
              <a:t>Le </a:t>
            </a:r>
            <a:r>
              <a:rPr lang="en-GB" altLang="it-IT" sz="2600" i="1" dirty="0" err="1">
                <a:latin typeface="Garamond" panose="02020404030301010803" pitchFamily="18" charset="0"/>
              </a:rPr>
              <a:t>tradizioni</a:t>
            </a:r>
            <a:r>
              <a:rPr lang="en-GB" altLang="it-IT" sz="2600" i="1" dirty="0">
                <a:latin typeface="Garamond" panose="02020404030301010803" pitchFamily="18" charset="0"/>
              </a:rPr>
              <a:t> </a:t>
            </a:r>
            <a:r>
              <a:rPr lang="en-GB" altLang="it-IT" sz="2600" i="1" dirty="0" err="1">
                <a:latin typeface="Garamond" panose="02020404030301010803" pitchFamily="18" charset="0"/>
              </a:rPr>
              <a:t>civiche</a:t>
            </a:r>
            <a:r>
              <a:rPr lang="en-GB" altLang="it-IT" sz="2600" i="1" dirty="0">
                <a:latin typeface="Garamond" panose="02020404030301010803" pitchFamily="18" charset="0"/>
              </a:rPr>
              <a:t> in Italia, </a:t>
            </a:r>
            <a:r>
              <a:rPr lang="en-GB" altLang="it-IT" sz="2600" dirty="0">
                <a:latin typeface="Garamond" panose="02020404030301010803" pitchFamily="18" charset="0"/>
              </a:rPr>
              <a:t>1993): </a:t>
            </a:r>
            <a:r>
              <a:rPr lang="en-GB" altLang="it-IT" sz="2600" dirty="0" err="1">
                <a:latin typeface="Garamond" panose="02020404030301010803" pitchFamily="18" charset="0"/>
              </a:rPr>
              <a:t>il</a:t>
            </a:r>
            <a:r>
              <a:rPr lang="en-GB" altLang="it-IT" sz="2600" dirty="0">
                <a:latin typeface="Garamond" panose="02020404030301010803" pitchFamily="18" charset="0"/>
              </a:rPr>
              <a:t> </a:t>
            </a:r>
            <a:r>
              <a:rPr lang="en-GB" altLang="it-IT" sz="2600" dirty="0" err="1">
                <a:latin typeface="Garamond" panose="02020404030301010803" pitchFamily="18" charset="0"/>
              </a:rPr>
              <a:t>rendimento</a:t>
            </a:r>
            <a:r>
              <a:rPr lang="en-GB" altLang="it-IT" sz="2600" dirty="0">
                <a:latin typeface="Garamond" panose="02020404030301010803" pitchFamily="18" charset="0"/>
              </a:rPr>
              <a:t> </a:t>
            </a:r>
            <a:r>
              <a:rPr lang="en-GB" altLang="it-IT" sz="2600" dirty="0" err="1">
                <a:latin typeface="Garamond" panose="02020404030301010803" pitchFamily="18" charset="0"/>
              </a:rPr>
              <a:t>delle</a:t>
            </a:r>
            <a:r>
              <a:rPr lang="en-GB" altLang="it-IT" sz="2600" dirty="0">
                <a:latin typeface="Garamond" panose="02020404030301010803" pitchFamily="18" charset="0"/>
              </a:rPr>
              <a:t> </a:t>
            </a:r>
            <a:r>
              <a:rPr lang="en-GB" altLang="it-IT" sz="2600" dirty="0" err="1">
                <a:latin typeface="Garamond" panose="02020404030301010803" pitchFamily="18" charset="0"/>
              </a:rPr>
              <a:t>regioni</a:t>
            </a:r>
            <a:r>
              <a:rPr lang="en-GB" altLang="it-IT" sz="2600" dirty="0">
                <a:latin typeface="Garamond" panose="02020404030301010803" pitchFamily="18" charset="0"/>
              </a:rPr>
              <a:t> </a:t>
            </a:r>
            <a:r>
              <a:rPr lang="en-GB" altLang="it-IT" sz="2600" dirty="0" err="1">
                <a:latin typeface="Garamond" panose="02020404030301010803" pitchFamily="18" charset="0"/>
              </a:rPr>
              <a:t>è</a:t>
            </a:r>
            <a:r>
              <a:rPr lang="en-GB" altLang="it-IT" sz="2600" dirty="0">
                <a:latin typeface="Garamond" panose="02020404030301010803" pitchFamily="18" charset="0"/>
              </a:rPr>
              <a:t> </a:t>
            </a:r>
            <a:r>
              <a:rPr lang="en-GB" altLang="it-IT" sz="2600" dirty="0" err="1">
                <a:latin typeface="Garamond" panose="02020404030301010803" pitchFamily="18" charset="0"/>
              </a:rPr>
              <a:t>influenzato</a:t>
            </a:r>
            <a:r>
              <a:rPr lang="en-GB" altLang="it-IT" sz="2600" dirty="0">
                <a:latin typeface="Garamond" panose="02020404030301010803" pitchFamily="18" charset="0"/>
              </a:rPr>
              <a:t> dal </a:t>
            </a:r>
            <a:r>
              <a:rPr lang="en-GB" altLang="it-IT" sz="2600" dirty="0" err="1">
                <a:latin typeface="Garamond" panose="02020404030301010803" pitchFamily="18" charset="0"/>
              </a:rPr>
              <a:t>livello</a:t>
            </a:r>
            <a:r>
              <a:rPr lang="en-GB" altLang="it-IT" sz="2600" dirty="0">
                <a:latin typeface="Garamond" panose="02020404030301010803" pitchFamily="18" charset="0"/>
              </a:rPr>
              <a:t> di </a:t>
            </a:r>
            <a:r>
              <a:rPr lang="en-GB" altLang="it-IT" sz="2600" dirty="0" err="1">
                <a:latin typeface="Garamond" panose="02020404030301010803" pitchFamily="18" charset="0"/>
              </a:rPr>
              <a:t>civismo</a:t>
            </a:r>
            <a:r>
              <a:rPr lang="en-GB" altLang="it-IT" sz="2600" dirty="0">
                <a:latin typeface="Garamond" panose="02020404030301010803" pitchFamily="18" charset="0"/>
              </a:rPr>
              <a:t> (</a:t>
            </a:r>
            <a:r>
              <a:rPr lang="en-GB" altLang="it-IT" sz="2600" u="sng" dirty="0" err="1">
                <a:latin typeface="Garamond" panose="02020404030301010803" pitchFamily="18" charset="0"/>
              </a:rPr>
              <a:t>capitale</a:t>
            </a:r>
            <a:r>
              <a:rPr lang="en-GB" altLang="it-IT" sz="2600" u="sng" dirty="0">
                <a:latin typeface="Garamond" panose="02020404030301010803" pitchFamily="18" charset="0"/>
              </a:rPr>
              <a:t> </a:t>
            </a:r>
            <a:r>
              <a:rPr lang="en-GB" altLang="it-IT" sz="2600" u="sng" dirty="0" err="1">
                <a:latin typeface="Garamond" panose="02020404030301010803" pitchFamily="18" charset="0"/>
              </a:rPr>
              <a:t>sociale</a:t>
            </a:r>
            <a:r>
              <a:rPr lang="en-GB" altLang="it-IT" sz="2600" dirty="0">
                <a:latin typeface="Verdana" panose="020B0604030504040204" pitchFamily="34" charset="0"/>
              </a:rPr>
              <a:t>)</a:t>
            </a:r>
            <a:r>
              <a:rPr lang="ar-SA" altLang="it-IT" sz="2600" dirty="0">
                <a:latin typeface="Verdana" panose="020B0604030504040204" pitchFamily="34" charset="0"/>
              </a:rPr>
              <a:t>‏</a:t>
            </a:r>
            <a:endParaRPr lang="en-GB" altLang="it-IT" sz="2600" dirty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820495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3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-.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3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9" dur="1000"/>
                                        <p:tgtEl>
                                          <p:spTgt spid="143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3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-.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3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6" dur="1000"/>
                                        <p:tgtEl>
                                          <p:spTgt spid="143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43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-.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3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3" dur="1000"/>
                                        <p:tgtEl>
                                          <p:spTgt spid="143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43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-.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3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0" dur="1000"/>
                                        <p:tgtEl>
                                          <p:spTgt spid="143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43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-.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43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7" dur="1000"/>
                                        <p:tgtEl>
                                          <p:spTgt spid="143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egnaposto numero diapositiva 3">
            <a:extLst>
              <a:ext uri="{FF2B5EF4-FFF2-40B4-BE49-F238E27FC236}">
                <a16:creationId xmlns:a16="http://schemas.microsoft.com/office/drawing/2014/main" id="{CBF2BF1D-9FF7-E548-9F16-67E2B34BFF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457200" y="6356350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l">
              <a:spcBef>
                <a:spcPct val="0"/>
              </a:spcBef>
              <a:buFontTx/>
              <a:buNone/>
            </a:pPr>
            <a:fld id="{F03CA37E-7B2A-6649-AD18-02601D7CF77A}" type="slidenum">
              <a:rPr lang="it-IT" altLang="it-IT" sz="1200">
                <a:solidFill>
                  <a:srgbClr val="898989"/>
                </a:solidFill>
              </a:rPr>
              <a:pPr algn="l">
                <a:spcBef>
                  <a:spcPct val="0"/>
                </a:spcBef>
                <a:buFontTx/>
                <a:buNone/>
              </a:pPr>
              <a:t>5</a:t>
            </a:fld>
            <a:endParaRPr lang="it-IT" altLang="it-IT" sz="1200">
              <a:solidFill>
                <a:srgbClr val="898989"/>
              </a:solidFill>
            </a:endParaRPr>
          </a:p>
        </p:txBody>
      </p:sp>
      <p:sp>
        <p:nvSpPr>
          <p:cNvPr id="6147" name="Segnaposto piè di pagina 2">
            <a:extLst>
              <a:ext uri="{FF2B5EF4-FFF2-40B4-BE49-F238E27FC236}">
                <a16:creationId xmlns:a16="http://schemas.microsoft.com/office/drawing/2014/main" id="{359B3AF4-3533-C743-80D5-CB46C3B3A9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 dirty="0"/>
          </a:p>
        </p:txBody>
      </p:sp>
      <p:sp>
        <p:nvSpPr>
          <p:cNvPr id="12292" name="Rectangle 2">
            <a:extLst>
              <a:ext uri="{FF2B5EF4-FFF2-40B4-BE49-F238E27FC236}">
                <a16:creationId xmlns:a16="http://schemas.microsoft.com/office/drawing/2014/main" id="{4F92BCFD-603E-B34A-829F-BFC68B619589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88913"/>
            <a:ext cx="8229600" cy="1073150"/>
          </a:xfrm>
        </p:spPr>
        <p:txBody>
          <a:bodyPr lIns="90000" tIns="46800" rIns="90000" bIns="46800" anchor="t"/>
          <a:lstStyle/>
          <a:p>
            <a:pPr defTabSz="449263" eaLnBrk="1" hangingPunct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it-IT" sz="3600" b="1" dirty="0">
                <a:solidFill>
                  <a:srgbClr val="C00000"/>
                </a:solidFill>
                <a:latin typeface="Garamond" panose="02020404030301010803" pitchFamily="18" charset="0"/>
              </a:rPr>
              <a:t>Le </a:t>
            </a:r>
            <a:r>
              <a:rPr lang="en-GB" altLang="it-IT" sz="3600" b="1" dirty="0" err="1">
                <a:solidFill>
                  <a:srgbClr val="C00000"/>
                </a:solidFill>
                <a:latin typeface="Garamond" panose="02020404030301010803" pitchFamily="18" charset="0"/>
              </a:rPr>
              <a:t>autonomie</a:t>
            </a:r>
            <a:r>
              <a:rPr lang="en-GB" altLang="it-IT" sz="3600" b="1" dirty="0">
                <a:solidFill>
                  <a:srgbClr val="C00000"/>
                </a:solidFill>
                <a:latin typeface="Garamond" panose="02020404030301010803" pitchFamily="18" charset="0"/>
              </a:rPr>
              <a:t> </a:t>
            </a:r>
            <a:r>
              <a:rPr lang="en-GB" altLang="it-IT" sz="3600" b="1" dirty="0" err="1">
                <a:solidFill>
                  <a:srgbClr val="C00000"/>
                </a:solidFill>
                <a:latin typeface="Garamond" panose="02020404030301010803" pitchFamily="18" charset="0"/>
              </a:rPr>
              <a:t>territoriali</a:t>
            </a:r>
            <a:r>
              <a:rPr lang="en-GB" altLang="it-IT" sz="3600" b="1" dirty="0">
                <a:solidFill>
                  <a:srgbClr val="C00000"/>
                </a:solidFill>
                <a:latin typeface="Garamond" panose="02020404030301010803" pitchFamily="18" charset="0"/>
              </a:rPr>
              <a:t> </a:t>
            </a:r>
            <a:r>
              <a:rPr lang="en-GB" altLang="it-IT" sz="3600" b="1" dirty="0" err="1">
                <a:solidFill>
                  <a:srgbClr val="C00000"/>
                </a:solidFill>
                <a:latin typeface="Garamond" panose="02020404030301010803" pitchFamily="18" charset="0"/>
              </a:rPr>
              <a:t>nella</a:t>
            </a:r>
            <a:r>
              <a:rPr lang="en-GB" altLang="it-IT" sz="3600" b="1" dirty="0">
                <a:solidFill>
                  <a:srgbClr val="C00000"/>
                </a:solidFill>
                <a:latin typeface="Garamond" panose="02020404030301010803" pitchFamily="18" charset="0"/>
              </a:rPr>
              <a:t> </a:t>
            </a:r>
            <a:r>
              <a:rPr lang="en-GB" altLang="it-IT" sz="3600" b="1" dirty="0" err="1">
                <a:solidFill>
                  <a:srgbClr val="C00000"/>
                </a:solidFill>
                <a:latin typeface="Garamond" panose="02020404030301010803" pitchFamily="18" charset="0"/>
              </a:rPr>
              <a:t>costituzione</a:t>
            </a:r>
            <a:r>
              <a:rPr lang="en-GB" altLang="it-IT" sz="3600" b="1" dirty="0">
                <a:solidFill>
                  <a:srgbClr val="C00000"/>
                </a:solidFill>
                <a:latin typeface="Garamond" panose="02020404030301010803" pitchFamily="18" charset="0"/>
              </a:rPr>
              <a:t> </a:t>
            </a:r>
            <a:r>
              <a:rPr lang="en-GB" altLang="it-IT" sz="3600" b="1" dirty="0" err="1">
                <a:solidFill>
                  <a:srgbClr val="C00000"/>
                </a:solidFill>
                <a:latin typeface="Garamond" panose="02020404030301010803" pitchFamily="18" charset="0"/>
              </a:rPr>
              <a:t>repubblicana</a:t>
            </a:r>
            <a:endParaRPr lang="en-GB" altLang="it-IT" sz="3600" b="1" dirty="0">
              <a:solidFill>
                <a:srgbClr val="C00000"/>
              </a:solidFill>
              <a:latin typeface="Garamond" panose="02020404030301010803" pitchFamily="18" charset="0"/>
            </a:endParaRPr>
          </a:p>
        </p:txBody>
      </p:sp>
      <p:sp>
        <p:nvSpPr>
          <p:cNvPr id="145411" name="Rectangle 3">
            <a:extLst>
              <a:ext uri="{FF2B5EF4-FFF2-40B4-BE49-F238E27FC236}">
                <a16:creationId xmlns:a16="http://schemas.microsoft.com/office/drawing/2014/main" id="{00DC0607-A7A6-4542-A19E-723605CA1578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0" y="1556792"/>
            <a:ext cx="8615363" cy="4815433"/>
          </a:xfrm>
        </p:spPr>
        <p:txBody>
          <a:bodyPr lIns="90000" tIns="46800" rIns="90000" bIns="46800"/>
          <a:lstStyle/>
          <a:p>
            <a:pPr marL="338138" indent="-338138" algn="just" defTabSz="449263" eaLnBrk="1" hangingPunct="1">
              <a:lnSpc>
                <a:spcPct val="90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it-IT" sz="2800" dirty="0">
                <a:latin typeface="Garamond" panose="02020404030301010803" pitchFamily="18" charset="0"/>
              </a:rPr>
              <a:t>La </a:t>
            </a:r>
            <a:r>
              <a:rPr lang="en-GB" altLang="it-IT" sz="2800" dirty="0" err="1">
                <a:latin typeface="Garamond" panose="02020404030301010803" pitchFamily="18" charset="0"/>
              </a:rPr>
              <a:t>costituzione</a:t>
            </a:r>
            <a:r>
              <a:rPr lang="en-GB" altLang="it-IT" sz="2800" dirty="0">
                <a:latin typeface="Garamond" panose="02020404030301010803" pitchFamily="18" charset="0"/>
              </a:rPr>
              <a:t> del 1948 </a:t>
            </a:r>
            <a:r>
              <a:rPr lang="en-GB" altLang="it-IT" sz="2800" dirty="0" err="1">
                <a:latin typeface="Garamond" panose="02020404030301010803" pitchFamily="18" charset="0"/>
              </a:rPr>
              <a:t>riconosce</a:t>
            </a:r>
            <a:r>
              <a:rPr lang="en-GB" altLang="it-IT" sz="2800" dirty="0">
                <a:latin typeface="Garamond" panose="02020404030301010803" pitchFamily="18" charset="0"/>
              </a:rPr>
              <a:t> le </a:t>
            </a:r>
            <a:r>
              <a:rPr lang="en-GB" altLang="it-IT" sz="2800" dirty="0" err="1">
                <a:latin typeface="Garamond" panose="02020404030301010803" pitchFamily="18" charset="0"/>
              </a:rPr>
              <a:t>autonomie</a:t>
            </a:r>
            <a:r>
              <a:rPr lang="en-GB" altLang="it-IT" sz="2800" dirty="0">
                <a:latin typeface="Garamond" panose="02020404030301010803" pitchFamily="18" charset="0"/>
              </a:rPr>
              <a:t> </a:t>
            </a:r>
            <a:r>
              <a:rPr lang="en-GB" altLang="it-IT" sz="2800" dirty="0" err="1">
                <a:latin typeface="Garamond" panose="02020404030301010803" pitchFamily="18" charset="0"/>
              </a:rPr>
              <a:t>territoriali</a:t>
            </a:r>
            <a:r>
              <a:rPr lang="en-GB" altLang="it-IT" sz="2800" dirty="0">
                <a:latin typeface="Garamond" panose="02020404030301010803" pitchFamily="18" charset="0"/>
              </a:rPr>
              <a:t> e </a:t>
            </a:r>
            <a:r>
              <a:rPr lang="en-GB" altLang="it-IT" sz="2800" dirty="0" err="1">
                <a:latin typeface="Garamond" panose="02020404030301010803" pitchFamily="18" charset="0"/>
              </a:rPr>
              <a:t>prevede</a:t>
            </a:r>
            <a:r>
              <a:rPr lang="en-GB" altLang="it-IT" sz="2800" dirty="0">
                <a:latin typeface="Garamond" panose="02020404030301010803" pitchFamily="18" charset="0"/>
              </a:rPr>
              <a:t> </a:t>
            </a:r>
            <a:r>
              <a:rPr lang="en-GB" altLang="it-IT" sz="2800" dirty="0" err="1">
                <a:latin typeface="Garamond" panose="02020404030301010803" pitchFamily="18" charset="0"/>
              </a:rPr>
              <a:t>forme</a:t>
            </a:r>
            <a:r>
              <a:rPr lang="en-GB" altLang="it-IT" sz="2800" dirty="0">
                <a:latin typeface="Garamond" panose="02020404030301010803" pitchFamily="18" charset="0"/>
              </a:rPr>
              <a:t> di </a:t>
            </a:r>
            <a:r>
              <a:rPr lang="en-GB" altLang="it-IT" sz="2800" dirty="0" err="1">
                <a:latin typeface="Garamond" panose="02020404030301010803" pitchFamily="18" charset="0"/>
              </a:rPr>
              <a:t>decentramento</a:t>
            </a:r>
            <a:r>
              <a:rPr lang="en-GB" altLang="it-IT" sz="2800" dirty="0">
                <a:latin typeface="Garamond" panose="02020404030301010803" pitchFamily="18" charset="0"/>
              </a:rPr>
              <a:t> </a:t>
            </a:r>
            <a:r>
              <a:rPr lang="en-GB" altLang="it-IT" sz="2800" dirty="0" err="1">
                <a:latin typeface="Garamond" panose="02020404030301010803" pitchFamily="18" charset="0"/>
              </a:rPr>
              <a:t>amministrativo</a:t>
            </a:r>
            <a:r>
              <a:rPr lang="en-GB" altLang="it-IT" sz="2800" dirty="0">
                <a:latin typeface="Garamond" panose="02020404030301010803" pitchFamily="18" charset="0"/>
              </a:rPr>
              <a:t> (art. 5) </a:t>
            </a:r>
          </a:p>
          <a:p>
            <a:pPr marL="338138" indent="-338138" algn="just" defTabSz="449263" eaLnBrk="1" hangingPunct="1">
              <a:lnSpc>
                <a:spcPct val="90000"/>
              </a:lnSpc>
              <a:spcBef>
                <a:spcPts val="6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it-IT" sz="2800" dirty="0">
                <a:latin typeface="Garamond" panose="02020404030301010803" pitchFamily="18" charset="0"/>
              </a:rPr>
              <a:t>Il </a:t>
            </a:r>
            <a:r>
              <a:rPr lang="en-GB" altLang="it-IT" sz="2800" dirty="0" err="1">
                <a:latin typeface="Garamond" panose="02020404030301010803" pitchFamily="18" charset="0"/>
              </a:rPr>
              <a:t>titolo</a:t>
            </a:r>
            <a:r>
              <a:rPr lang="en-GB" altLang="it-IT" sz="2800" dirty="0">
                <a:latin typeface="Garamond" panose="02020404030301010803" pitchFamily="18" charset="0"/>
              </a:rPr>
              <a:t> V (</a:t>
            </a:r>
            <a:r>
              <a:rPr lang="en-GB" altLang="it-IT" sz="2800" dirty="0" err="1">
                <a:latin typeface="Garamond" panose="02020404030301010803" pitchFamily="18" charset="0"/>
              </a:rPr>
              <a:t>artt</a:t>
            </a:r>
            <a:r>
              <a:rPr lang="en-GB" altLang="it-IT" sz="2800" dirty="0">
                <a:latin typeface="Garamond" panose="02020404030301010803" pitchFamily="18" charset="0"/>
              </a:rPr>
              <a:t>. 114-133) </a:t>
            </a:r>
            <a:r>
              <a:rPr lang="en-GB" altLang="it-IT" sz="2800" dirty="0" err="1">
                <a:latin typeface="Garamond" panose="02020404030301010803" pitchFamily="18" charset="0"/>
              </a:rPr>
              <a:t>individuava</a:t>
            </a:r>
            <a:r>
              <a:rPr lang="en-GB" altLang="it-IT" sz="2800" dirty="0">
                <a:latin typeface="Garamond" panose="02020404030301010803" pitchFamily="18" charset="0"/>
              </a:rPr>
              <a:t> </a:t>
            </a:r>
            <a:r>
              <a:rPr lang="en-GB" altLang="it-IT" sz="2800" dirty="0" err="1">
                <a:latin typeface="Garamond" panose="02020404030301010803" pitchFamily="18" charset="0"/>
              </a:rPr>
              <a:t>tre</a:t>
            </a:r>
            <a:r>
              <a:rPr lang="en-GB" altLang="it-IT" sz="2800" dirty="0">
                <a:latin typeface="Garamond" panose="02020404030301010803" pitchFamily="18" charset="0"/>
              </a:rPr>
              <a:t> </a:t>
            </a:r>
            <a:r>
              <a:rPr lang="en-GB" altLang="it-IT" sz="2800" dirty="0" err="1">
                <a:latin typeface="Garamond" panose="02020404030301010803" pitchFamily="18" charset="0"/>
              </a:rPr>
              <a:t>livelli</a:t>
            </a:r>
            <a:r>
              <a:rPr lang="en-GB" altLang="it-IT" sz="2800" dirty="0">
                <a:latin typeface="Garamond" panose="02020404030301010803" pitchFamily="18" charset="0"/>
              </a:rPr>
              <a:t> di </a:t>
            </a:r>
            <a:r>
              <a:rPr lang="en-GB" altLang="it-IT" sz="2800" dirty="0" err="1">
                <a:latin typeface="Garamond" panose="02020404030301010803" pitchFamily="18" charset="0"/>
              </a:rPr>
              <a:t>governo</a:t>
            </a:r>
            <a:r>
              <a:rPr lang="en-GB" altLang="it-IT" sz="2800" dirty="0">
                <a:latin typeface="Garamond" panose="02020404030301010803" pitchFamily="18" charset="0"/>
              </a:rPr>
              <a:t> sub-</a:t>
            </a:r>
            <a:r>
              <a:rPr lang="en-GB" altLang="it-IT" sz="2800" dirty="0" err="1">
                <a:latin typeface="Garamond" panose="02020404030301010803" pitchFamily="18" charset="0"/>
              </a:rPr>
              <a:t>nazionale</a:t>
            </a:r>
            <a:r>
              <a:rPr lang="en-GB" altLang="it-IT" sz="2800" dirty="0">
                <a:latin typeface="Garamond" panose="02020404030301010803" pitchFamily="18" charset="0"/>
              </a:rPr>
              <a:t>: </a:t>
            </a:r>
            <a:r>
              <a:rPr lang="en-GB" altLang="it-IT" sz="2800" dirty="0" err="1">
                <a:latin typeface="Garamond" panose="02020404030301010803" pitchFamily="18" charset="0"/>
              </a:rPr>
              <a:t>i</a:t>
            </a:r>
            <a:r>
              <a:rPr lang="en-GB" altLang="it-IT" sz="2800" dirty="0">
                <a:latin typeface="Garamond" panose="02020404030301010803" pitchFamily="18" charset="0"/>
              </a:rPr>
              <a:t> </a:t>
            </a:r>
            <a:r>
              <a:rPr lang="en-GB" altLang="it-IT" sz="2800" dirty="0" err="1">
                <a:latin typeface="Garamond" panose="02020404030301010803" pitchFamily="18" charset="0"/>
              </a:rPr>
              <a:t>comuni</a:t>
            </a:r>
            <a:r>
              <a:rPr lang="en-GB" altLang="it-IT" sz="2800" dirty="0">
                <a:latin typeface="Garamond" panose="02020404030301010803" pitchFamily="18" charset="0"/>
              </a:rPr>
              <a:t>, le province e le </a:t>
            </a:r>
            <a:r>
              <a:rPr lang="en-GB" altLang="it-IT" sz="2800" dirty="0" err="1">
                <a:latin typeface="Garamond" panose="02020404030301010803" pitchFamily="18" charset="0"/>
              </a:rPr>
              <a:t>regioni</a:t>
            </a:r>
            <a:endParaRPr lang="en-GB" altLang="it-IT" sz="2800" dirty="0">
              <a:latin typeface="Garamond" panose="02020404030301010803" pitchFamily="18" charset="0"/>
            </a:endParaRPr>
          </a:p>
          <a:p>
            <a:pPr marL="338138" indent="-338138" algn="just" defTabSz="449263" eaLnBrk="1" hangingPunct="1">
              <a:lnSpc>
                <a:spcPct val="90000"/>
              </a:lnSpc>
              <a:spcBef>
                <a:spcPts val="6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it-IT" sz="2800" dirty="0">
                <a:latin typeface="Garamond" panose="02020404030301010803" pitchFamily="18" charset="0"/>
              </a:rPr>
              <a:t>La </a:t>
            </a:r>
            <a:r>
              <a:rPr lang="en-GB" altLang="it-IT" sz="2800" dirty="0" err="1">
                <a:latin typeface="Garamond" panose="02020404030301010803" pitchFamily="18" charset="0"/>
              </a:rPr>
              <a:t>costituzione</a:t>
            </a:r>
            <a:r>
              <a:rPr lang="en-GB" altLang="it-IT" sz="2800" dirty="0">
                <a:latin typeface="Garamond" panose="02020404030301010803" pitchFamily="18" charset="0"/>
              </a:rPr>
              <a:t> (art. 121) </a:t>
            </a:r>
            <a:r>
              <a:rPr lang="en-GB" altLang="it-IT" sz="2800" dirty="0" err="1">
                <a:latin typeface="Garamond" panose="02020404030301010803" pitchFamily="18" charset="0"/>
              </a:rPr>
              <a:t>prevedeva</a:t>
            </a:r>
            <a:r>
              <a:rPr lang="en-GB" altLang="it-IT" sz="2800" dirty="0">
                <a:latin typeface="Garamond" panose="02020404030301010803" pitchFamily="18" charset="0"/>
              </a:rPr>
              <a:t> </a:t>
            </a:r>
            <a:r>
              <a:rPr lang="en-GB" altLang="it-IT" sz="2800" dirty="0" err="1">
                <a:latin typeface="Garamond" panose="02020404030301010803" pitchFamily="18" charset="0"/>
              </a:rPr>
              <a:t>una</a:t>
            </a:r>
            <a:r>
              <a:rPr lang="en-GB" altLang="it-IT" sz="2800" dirty="0">
                <a:latin typeface="Garamond" panose="02020404030301010803" pitchFamily="18" charset="0"/>
              </a:rPr>
              <a:t> forma di </a:t>
            </a:r>
            <a:r>
              <a:rPr lang="en-GB" altLang="it-IT" sz="2800" dirty="0" err="1">
                <a:latin typeface="Garamond" panose="02020404030301010803" pitchFamily="18" charset="0"/>
              </a:rPr>
              <a:t>governo</a:t>
            </a:r>
            <a:r>
              <a:rPr lang="en-GB" altLang="it-IT" sz="2800" dirty="0">
                <a:latin typeface="Garamond" panose="02020404030301010803" pitchFamily="18" charset="0"/>
              </a:rPr>
              <a:t> di </a:t>
            </a:r>
            <a:r>
              <a:rPr lang="en-GB" altLang="it-IT" sz="2800" dirty="0" err="1">
                <a:latin typeface="Garamond" panose="02020404030301010803" pitchFamily="18" charset="0"/>
              </a:rPr>
              <a:t>tipo</a:t>
            </a:r>
            <a:r>
              <a:rPr lang="en-GB" altLang="it-IT" sz="2800" dirty="0">
                <a:latin typeface="Garamond" panose="02020404030301010803" pitchFamily="18" charset="0"/>
              </a:rPr>
              <a:t> </a:t>
            </a:r>
            <a:r>
              <a:rPr lang="en-GB" altLang="it-IT" sz="2800" dirty="0" err="1">
                <a:latin typeface="Garamond" panose="02020404030301010803" pitchFamily="18" charset="0"/>
              </a:rPr>
              <a:t>parlamentare</a:t>
            </a:r>
            <a:r>
              <a:rPr lang="en-GB" altLang="it-IT" sz="2800" dirty="0">
                <a:latin typeface="Garamond" panose="02020404030301010803" pitchFamily="18" charset="0"/>
              </a:rPr>
              <a:t> per le </a:t>
            </a:r>
            <a:r>
              <a:rPr lang="en-GB" altLang="it-IT" sz="2800" dirty="0" err="1">
                <a:latin typeface="Garamond" panose="02020404030301010803" pitchFamily="18" charset="0"/>
              </a:rPr>
              <a:t>regioni</a:t>
            </a:r>
            <a:r>
              <a:rPr lang="en-GB" altLang="it-IT" sz="2800" dirty="0">
                <a:latin typeface="Garamond" panose="02020404030301010803" pitchFamily="18" charset="0"/>
              </a:rPr>
              <a:t>  (solo in </a:t>
            </a:r>
            <a:r>
              <a:rPr lang="en-GB" altLang="it-IT" sz="2800" dirty="0" err="1">
                <a:latin typeface="Garamond" panose="02020404030301010803" pitchFamily="18" charset="0"/>
              </a:rPr>
              <a:t>parte</a:t>
            </a:r>
            <a:r>
              <a:rPr lang="en-GB" altLang="it-IT" sz="2800" dirty="0">
                <a:latin typeface="Garamond" panose="02020404030301010803" pitchFamily="18" charset="0"/>
              </a:rPr>
              <a:t> </a:t>
            </a:r>
            <a:r>
              <a:rPr lang="en-GB" altLang="it-IT" sz="2800" dirty="0" err="1">
                <a:latin typeface="Garamond" panose="02020404030301010803" pitchFamily="18" charset="0"/>
              </a:rPr>
              <a:t>mutata</a:t>
            </a:r>
            <a:r>
              <a:rPr lang="en-GB" altLang="it-IT" sz="2800" dirty="0">
                <a:latin typeface="Garamond" panose="02020404030301010803" pitchFamily="18" charset="0"/>
              </a:rPr>
              <a:t> </a:t>
            </a:r>
            <a:r>
              <a:rPr lang="en-GB" altLang="it-IT" sz="2800" dirty="0" err="1">
                <a:latin typeface="Garamond" panose="02020404030301010803" pitchFamily="18" charset="0"/>
              </a:rPr>
              <a:t>nel</a:t>
            </a:r>
            <a:r>
              <a:rPr lang="en-GB" altLang="it-IT" sz="2800" dirty="0">
                <a:latin typeface="Garamond" panose="02020404030301010803" pitchFamily="18" charset="0"/>
              </a:rPr>
              <a:t> 2001)</a:t>
            </a:r>
          </a:p>
          <a:p>
            <a:pPr marL="338138" indent="-338138" algn="just" defTabSz="449263" eaLnBrk="1" hangingPunct="1">
              <a:lnSpc>
                <a:spcPct val="90000"/>
              </a:lnSpc>
              <a:spcBef>
                <a:spcPts val="6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it-IT" sz="2800" dirty="0">
                <a:latin typeface="Garamond" panose="02020404030301010803" pitchFamily="18" charset="0"/>
              </a:rPr>
              <a:t>5 </a:t>
            </a:r>
            <a:r>
              <a:rPr lang="en-GB" altLang="it-IT" sz="2800" dirty="0" err="1">
                <a:latin typeface="Garamond" panose="02020404030301010803" pitchFamily="18" charset="0"/>
              </a:rPr>
              <a:t>regioni</a:t>
            </a:r>
            <a:r>
              <a:rPr lang="en-GB" altLang="it-IT" sz="2800" dirty="0">
                <a:latin typeface="Garamond" panose="02020404030301010803" pitchFamily="18" charset="0"/>
              </a:rPr>
              <a:t> a </a:t>
            </a:r>
            <a:r>
              <a:rPr lang="en-GB" altLang="it-IT" sz="2800" dirty="0" err="1">
                <a:latin typeface="Garamond" panose="02020404030301010803" pitchFamily="18" charset="0"/>
              </a:rPr>
              <a:t>statuto</a:t>
            </a:r>
            <a:r>
              <a:rPr lang="en-GB" altLang="it-IT" sz="2800" dirty="0">
                <a:latin typeface="Garamond" panose="02020404030301010803" pitchFamily="18" charset="0"/>
              </a:rPr>
              <a:t> </a:t>
            </a:r>
            <a:r>
              <a:rPr lang="en-GB" altLang="it-IT" sz="2800" dirty="0" err="1">
                <a:latin typeface="Garamond" panose="02020404030301010803" pitchFamily="18" charset="0"/>
              </a:rPr>
              <a:t>speciale</a:t>
            </a:r>
            <a:r>
              <a:rPr lang="en-GB" altLang="it-IT" sz="2800" dirty="0">
                <a:latin typeface="Garamond" panose="02020404030301010803" pitchFamily="18" charset="0"/>
              </a:rPr>
              <a:t> </a:t>
            </a:r>
            <a:r>
              <a:rPr lang="en-GB" altLang="it-IT" sz="2800" dirty="0" err="1">
                <a:latin typeface="Garamond" panose="02020404030301010803" pitchFamily="18" charset="0"/>
              </a:rPr>
              <a:t>vennero</a:t>
            </a:r>
            <a:r>
              <a:rPr lang="en-GB" altLang="it-IT" sz="2800" dirty="0">
                <a:latin typeface="Garamond" panose="02020404030301010803" pitchFamily="18" charset="0"/>
              </a:rPr>
              <a:t> create </a:t>
            </a:r>
            <a:r>
              <a:rPr lang="en-GB" altLang="it-IT" sz="2800" dirty="0" err="1">
                <a:latin typeface="Garamond" panose="02020404030301010803" pitchFamily="18" charset="0"/>
              </a:rPr>
              <a:t>nei</a:t>
            </a:r>
            <a:r>
              <a:rPr lang="en-GB" altLang="it-IT" sz="2800" dirty="0">
                <a:latin typeface="Garamond" panose="02020404030301010803" pitchFamily="18" charset="0"/>
              </a:rPr>
              <a:t> </a:t>
            </a:r>
            <a:r>
              <a:rPr lang="en-GB" altLang="it-IT" sz="2800" dirty="0" err="1">
                <a:latin typeface="Garamond" panose="02020404030301010803" pitchFamily="18" charset="0"/>
              </a:rPr>
              <a:t>territori</a:t>
            </a:r>
            <a:r>
              <a:rPr lang="en-GB" altLang="it-IT" sz="2800" dirty="0">
                <a:latin typeface="Garamond" panose="02020404030301010803" pitchFamily="18" charset="0"/>
              </a:rPr>
              <a:t> </a:t>
            </a:r>
            <a:r>
              <a:rPr lang="en-GB" altLang="it-IT" sz="2800" dirty="0" err="1">
                <a:latin typeface="Garamond" panose="02020404030301010803" pitchFamily="18" charset="0"/>
              </a:rPr>
              <a:t>più</a:t>
            </a:r>
            <a:r>
              <a:rPr lang="en-GB" altLang="it-IT" sz="2800" dirty="0">
                <a:latin typeface="Garamond" panose="02020404030301010803" pitchFamily="18" charset="0"/>
              </a:rPr>
              <a:t> “</a:t>
            </a:r>
            <a:r>
              <a:rPr lang="en-GB" altLang="it-IT" sz="2800" dirty="0" err="1">
                <a:latin typeface="Garamond" panose="02020404030301010803" pitchFamily="18" charset="0"/>
              </a:rPr>
              <a:t>periferici</a:t>
            </a:r>
            <a:r>
              <a:rPr lang="en-GB" altLang="it-IT" sz="2800" dirty="0">
                <a:latin typeface="Garamond" panose="02020404030301010803" pitchFamily="18" charset="0"/>
              </a:rPr>
              <a:t>”: </a:t>
            </a:r>
            <a:r>
              <a:rPr lang="en-GB" altLang="it-IT" sz="2800" dirty="0" err="1">
                <a:latin typeface="Garamond" panose="02020404030301010803" pitchFamily="18" charset="0"/>
              </a:rPr>
              <a:t>isole</a:t>
            </a:r>
            <a:r>
              <a:rPr lang="en-GB" altLang="it-IT" sz="2800" dirty="0">
                <a:latin typeface="Garamond" panose="02020404030301010803" pitchFamily="18" charset="0"/>
              </a:rPr>
              <a:t> e </a:t>
            </a:r>
            <a:r>
              <a:rPr lang="en-GB" altLang="it-IT" sz="2800" dirty="0" err="1">
                <a:latin typeface="Garamond" panose="02020404030301010803" pitchFamily="18" charset="0"/>
              </a:rPr>
              <a:t>regioni</a:t>
            </a:r>
            <a:r>
              <a:rPr lang="en-GB" altLang="it-IT" sz="2800" dirty="0">
                <a:latin typeface="Garamond" panose="02020404030301010803" pitchFamily="18" charset="0"/>
              </a:rPr>
              <a:t> trans-</a:t>
            </a:r>
            <a:r>
              <a:rPr lang="en-GB" altLang="it-IT" sz="2800" dirty="0" err="1">
                <a:latin typeface="Garamond" panose="02020404030301010803" pitchFamily="18" charset="0"/>
              </a:rPr>
              <a:t>fontaliere</a:t>
            </a:r>
            <a:r>
              <a:rPr lang="en-GB" altLang="it-IT" sz="2800" dirty="0">
                <a:latin typeface="Garamond" panose="02020404030301010803" pitchFamily="18" charset="0"/>
              </a:rPr>
              <a:t> con </a:t>
            </a:r>
            <a:r>
              <a:rPr lang="en-GB" altLang="it-IT" sz="2800" dirty="0" err="1">
                <a:latin typeface="Garamond" panose="02020404030301010803" pitchFamily="18" charset="0"/>
              </a:rPr>
              <a:t>forti</a:t>
            </a:r>
            <a:r>
              <a:rPr lang="en-GB" altLang="it-IT" sz="2800" dirty="0">
                <a:latin typeface="Garamond" panose="02020404030301010803" pitchFamily="18" charset="0"/>
              </a:rPr>
              <a:t> </a:t>
            </a:r>
            <a:r>
              <a:rPr lang="en-GB" altLang="it-IT" sz="2800" dirty="0" err="1">
                <a:latin typeface="Garamond" panose="02020404030301010803" pitchFamily="18" charset="0"/>
              </a:rPr>
              <a:t>identità</a:t>
            </a:r>
            <a:r>
              <a:rPr lang="en-GB" altLang="it-IT" sz="2800" dirty="0">
                <a:latin typeface="Garamond" panose="02020404030301010803" pitchFamily="18" charset="0"/>
              </a:rPr>
              <a:t> </a:t>
            </a:r>
            <a:r>
              <a:rPr lang="en-GB" altLang="it-IT" sz="2800" dirty="0" err="1">
                <a:latin typeface="Garamond" panose="02020404030301010803" pitchFamily="18" charset="0"/>
              </a:rPr>
              <a:t>etno-linguistiche</a:t>
            </a:r>
            <a:endParaRPr lang="en-GB" altLang="it-IT" sz="2800" dirty="0">
              <a:latin typeface="Garamond" panose="02020404030301010803" pitchFamily="18" charset="0"/>
            </a:endParaRPr>
          </a:p>
          <a:p>
            <a:pPr marL="338138" indent="-338138" defTabSz="449263" eaLnBrk="1" hangingPunct="1">
              <a:lnSpc>
                <a:spcPct val="90000"/>
              </a:lnSpc>
              <a:spcBef>
                <a:spcPts val="600"/>
              </a:spcBef>
              <a:buFontTx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GB" altLang="it-IT" sz="2400" dirty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71296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5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-.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5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9" dur="1000"/>
                                        <p:tgtEl>
                                          <p:spTgt spid="145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5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-.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5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6" dur="1000"/>
                                        <p:tgtEl>
                                          <p:spTgt spid="145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45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-.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5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3" dur="1000"/>
                                        <p:tgtEl>
                                          <p:spTgt spid="145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45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-.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5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0" dur="1000"/>
                                        <p:tgtEl>
                                          <p:spTgt spid="145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egnaposto numero diapositiva 3">
            <a:extLst>
              <a:ext uri="{FF2B5EF4-FFF2-40B4-BE49-F238E27FC236}">
                <a16:creationId xmlns:a16="http://schemas.microsoft.com/office/drawing/2014/main" id="{28F81378-A62D-4045-A090-3140F0F914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457200" y="6356350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l">
              <a:spcBef>
                <a:spcPct val="0"/>
              </a:spcBef>
              <a:buFontTx/>
              <a:buNone/>
            </a:pPr>
            <a:fld id="{2656BA79-3C8A-734B-85BC-2DC5B3728A65}" type="slidenum">
              <a:rPr lang="it-IT" altLang="it-IT" sz="1200">
                <a:solidFill>
                  <a:srgbClr val="898989"/>
                </a:solidFill>
              </a:rPr>
              <a:pPr algn="l">
                <a:spcBef>
                  <a:spcPct val="0"/>
                </a:spcBef>
                <a:buFontTx/>
                <a:buNone/>
              </a:pPr>
              <a:t>6</a:t>
            </a:fld>
            <a:endParaRPr lang="it-IT" altLang="it-IT" sz="1200">
              <a:solidFill>
                <a:srgbClr val="898989"/>
              </a:solidFill>
            </a:endParaRPr>
          </a:p>
        </p:txBody>
      </p:sp>
      <p:sp>
        <p:nvSpPr>
          <p:cNvPr id="14339" name="Rectangle 2">
            <a:extLst>
              <a:ext uri="{FF2B5EF4-FFF2-40B4-BE49-F238E27FC236}">
                <a16:creationId xmlns:a16="http://schemas.microsoft.com/office/drawing/2014/main" id="{1CE39273-A24B-C242-A94F-273B169A0728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44450"/>
            <a:ext cx="8229600" cy="647700"/>
          </a:xfrm>
        </p:spPr>
        <p:txBody>
          <a:bodyPr lIns="90000" tIns="46800" rIns="90000" bIns="46800" anchor="t"/>
          <a:lstStyle/>
          <a:p>
            <a:pPr defTabSz="449263" eaLnBrk="1" hangingPunct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it-IT" sz="3600" b="1" dirty="0">
                <a:solidFill>
                  <a:srgbClr val="C00000"/>
                </a:solidFill>
                <a:latin typeface="Garamond" panose="02020404030301010803" pitchFamily="18" charset="0"/>
              </a:rPr>
              <a:t>Il </a:t>
            </a:r>
            <a:r>
              <a:rPr lang="en-GB" altLang="it-IT" sz="3600" b="1" dirty="0" err="1">
                <a:solidFill>
                  <a:srgbClr val="C00000"/>
                </a:solidFill>
                <a:latin typeface="Garamond" panose="02020404030301010803" pitchFamily="18" charset="0"/>
              </a:rPr>
              <a:t>dibattito</a:t>
            </a:r>
            <a:r>
              <a:rPr lang="en-GB" altLang="it-IT" sz="3600" b="1" dirty="0">
                <a:solidFill>
                  <a:srgbClr val="C00000"/>
                </a:solidFill>
                <a:latin typeface="Garamond" panose="02020404030301010803" pitchFamily="18" charset="0"/>
              </a:rPr>
              <a:t> </a:t>
            </a:r>
            <a:r>
              <a:rPr lang="en-GB" altLang="it-IT" sz="3600" b="1" dirty="0" err="1">
                <a:solidFill>
                  <a:srgbClr val="C00000"/>
                </a:solidFill>
                <a:latin typeface="Garamond" panose="02020404030301010803" pitchFamily="18" charset="0"/>
              </a:rPr>
              <a:t>della</a:t>
            </a:r>
            <a:r>
              <a:rPr lang="en-GB" altLang="it-IT" sz="3600" b="1" dirty="0">
                <a:solidFill>
                  <a:srgbClr val="C00000"/>
                </a:solidFill>
                <a:latin typeface="Garamond" panose="02020404030301010803" pitchFamily="18" charset="0"/>
              </a:rPr>
              <a:t> </a:t>
            </a:r>
            <a:r>
              <a:rPr lang="en-GB" altLang="it-IT" sz="3600" b="1" dirty="0" err="1">
                <a:solidFill>
                  <a:srgbClr val="C00000"/>
                </a:solidFill>
                <a:latin typeface="Garamond" panose="02020404030301010803" pitchFamily="18" charset="0"/>
              </a:rPr>
              <a:t>costituente</a:t>
            </a:r>
            <a:r>
              <a:rPr lang="en-GB" altLang="it-IT" sz="3600" b="1" dirty="0">
                <a:solidFill>
                  <a:srgbClr val="C00000"/>
                </a:solidFill>
                <a:latin typeface="Garamond" panose="02020404030301010803" pitchFamily="18" charset="0"/>
              </a:rPr>
              <a:t> </a:t>
            </a:r>
            <a:br>
              <a:rPr lang="en-GB" altLang="it-IT" sz="3600" b="1" dirty="0">
                <a:solidFill>
                  <a:srgbClr val="C00000"/>
                </a:solidFill>
                <a:latin typeface="Garamond" panose="02020404030301010803" pitchFamily="18" charset="0"/>
              </a:rPr>
            </a:br>
            <a:r>
              <a:rPr lang="en-GB" altLang="it-IT" sz="3600" b="1" dirty="0" err="1">
                <a:solidFill>
                  <a:srgbClr val="C00000"/>
                </a:solidFill>
                <a:latin typeface="Garamond" panose="02020404030301010803" pitchFamily="18" charset="0"/>
              </a:rPr>
              <a:t>su</a:t>
            </a:r>
            <a:r>
              <a:rPr lang="en-GB" altLang="it-IT" sz="3600" b="1" dirty="0">
                <a:solidFill>
                  <a:srgbClr val="C00000"/>
                </a:solidFill>
                <a:latin typeface="Garamond" panose="02020404030301010803" pitchFamily="18" charset="0"/>
              </a:rPr>
              <a:t> </a:t>
            </a:r>
            <a:r>
              <a:rPr lang="en-GB" altLang="it-IT" sz="3600" b="1" dirty="0" err="1">
                <a:solidFill>
                  <a:srgbClr val="C00000"/>
                </a:solidFill>
                <a:latin typeface="Garamond" panose="02020404030301010803" pitchFamily="18" charset="0"/>
              </a:rPr>
              <a:t>regioni</a:t>
            </a:r>
            <a:r>
              <a:rPr lang="en-GB" altLang="it-IT" sz="3600" b="1" dirty="0">
                <a:solidFill>
                  <a:srgbClr val="C00000"/>
                </a:solidFill>
                <a:latin typeface="Garamond" panose="02020404030301010803" pitchFamily="18" charset="0"/>
              </a:rPr>
              <a:t> e forma di </a:t>
            </a:r>
            <a:r>
              <a:rPr lang="en-GB" altLang="it-IT" sz="3600" b="1" dirty="0" err="1">
                <a:solidFill>
                  <a:srgbClr val="C00000"/>
                </a:solidFill>
                <a:latin typeface="Garamond" panose="02020404030301010803" pitchFamily="18" charset="0"/>
              </a:rPr>
              <a:t>stato</a:t>
            </a:r>
            <a:endParaRPr lang="en-GB" altLang="it-IT" sz="3600" b="1" dirty="0">
              <a:solidFill>
                <a:srgbClr val="C00000"/>
              </a:solidFill>
              <a:latin typeface="Garamond" panose="02020404030301010803" pitchFamily="18" charset="0"/>
            </a:endParaRPr>
          </a:p>
        </p:txBody>
      </p:sp>
      <p:sp>
        <p:nvSpPr>
          <p:cNvPr id="147459" name="Rectangle 3">
            <a:extLst>
              <a:ext uri="{FF2B5EF4-FFF2-40B4-BE49-F238E27FC236}">
                <a16:creationId xmlns:a16="http://schemas.microsoft.com/office/drawing/2014/main" id="{5CFE39AB-B3A9-2B4B-AC59-5B4FE1E3E075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0" y="1340769"/>
            <a:ext cx="9144000" cy="5112420"/>
          </a:xfrm>
        </p:spPr>
        <p:txBody>
          <a:bodyPr lIns="90000" tIns="46800" rIns="90000" bIns="46800"/>
          <a:lstStyle/>
          <a:p>
            <a:pPr marL="338138" indent="-338138" algn="just" defTabSz="449263" eaLnBrk="1" hangingPunct="1">
              <a:lnSpc>
                <a:spcPct val="80000"/>
              </a:lnSpc>
              <a:spcBef>
                <a:spcPts val="6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it-IT" sz="2800" dirty="0">
                <a:latin typeface="Garamond" panose="02020404030301010803" pitchFamily="18" charset="0"/>
              </a:rPr>
              <a:t>Le </a:t>
            </a:r>
            <a:r>
              <a:rPr lang="en-GB" altLang="it-IT" sz="2800" dirty="0" err="1">
                <a:latin typeface="Garamond" panose="02020404030301010803" pitchFamily="18" charset="0"/>
              </a:rPr>
              <a:t>attribuzioni</a:t>
            </a:r>
            <a:r>
              <a:rPr lang="en-GB" altLang="it-IT" sz="2800" dirty="0">
                <a:latin typeface="Garamond" panose="02020404030301010803" pitchFamily="18" charset="0"/>
              </a:rPr>
              <a:t> </a:t>
            </a:r>
            <a:r>
              <a:rPr lang="en-GB" altLang="it-IT" sz="2800" dirty="0" err="1">
                <a:latin typeface="Garamond" panose="02020404030301010803" pitchFamily="18" charset="0"/>
              </a:rPr>
              <a:t>delle</a:t>
            </a:r>
            <a:r>
              <a:rPr lang="en-GB" altLang="it-IT" sz="2800" dirty="0">
                <a:latin typeface="Garamond" panose="02020404030301010803" pitchFamily="18" charset="0"/>
              </a:rPr>
              <a:t> </a:t>
            </a:r>
            <a:r>
              <a:rPr lang="en-GB" altLang="it-IT" sz="2800" dirty="0" err="1">
                <a:latin typeface="Garamond" panose="02020404030301010803" pitchFamily="18" charset="0"/>
              </a:rPr>
              <a:t>regioni</a:t>
            </a:r>
            <a:r>
              <a:rPr lang="en-GB" altLang="it-IT" sz="2800" dirty="0">
                <a:latin typeface="Garamond" panose="02020404030301010803" pitchFamily="18" charset="0"/>
              </a:rPr>
              <a:t> </a:t>
            </a:r>
            <a:r>
              <a:rPr lang="en-GB" altLang="it-IT" sz="2800" dirty="0" err="1">
                <a:latin typeface="Garamond" panose="02020404030301010803" pitchFamily="18" charset="0"/>
              </a:rPr>
              <a:t>furono</a:t>
            </a:r>
            <a:r>
              <a:rPr lang="en-GB" altLang="it-IT" sz="2800" dirty="0">
                <a:latin typeface="Garamond" panose="02020404030301010803" pitchFamily="18" charset="0"/>
              </a:rPr>
              <a:t> </a:t>
            </a:r>
            <a:r>
              <a:rPr lang="en-GB" altLang="it-IT" sz="2800" dirty="0" err="1">
                <a:latin typeface="Garamond" panose="02020404030301010803" pitchFamily="18" charset="0"/>
              </a:rPr>
              <a:t>frutto</a:t>
            </a:r>
            <a:r>
              <a:rPr lang="en-GB" altLang="it-IT" sz="2800" dirty="0">
                <a:latin typeface="Garamond" panose="02020404030301010803" pitchFamily="18" charset="0"/>
              </a:rPr>
              <a:t> di </a:t>
            </a:r>
            <a:r>
              <a:rPr lang="en-GB" altLang="it-IT" sz="2800" dirty="0" err="1">
                <a:latin typeface="Garamond" panose="02020404030301010803" pitchFamily="18" charset="0"/>
              </a:rPr>
              <a:t>compromesso</a:t>
            </a:r>
            <a:r>
              <a:rPr lang="en-GB" altLang="it-IT" sz="2800" dirty="0">
                <a:latin typeface="Garamond" panose="02020404030301010803" pitchFamily="18" charset="0"/>
              </a:rPr>
              <a:t> </a:t>
            </a:r>
            <a:r>
              <a:rPr lang="en-GB" altLang="it-IT" sz="2800" dirty="0" err="1">
                <a:latin typeface="Garamond" panose="02020404030301010803" pitchFamily="18" charset="0"/>
              </a:rPr>
              <a:t>tra</a:t>
            </a:r>
            <a:r>
              <a:rPr lang="en-GB" altLang="it-IT" sz="2800" dirty="0">
                <a:latin typeface="Garamond" panose="02020404030301010803" pitchFamily="18" charset="0"/>
              </a:rPr>
              <a:t> “</a:t>
            </a:r>
            <a:r>
              <a:rPr lang="en-GB" altLang="it-IT" sz="2800" dirty="0" err="1">
                <a:latin typeface="Garamond" panose="02020404030301010803" pitchFamily="18" charset="0"/>
              </a:rPr>
              <a:t>centralisti</a:t>
            </a:r>
            <a:r>
              <a:rPr lang="en-GB" altLang="it-IT" sz="2800" dirty="0">
                <a:latin typeface="Garamond" panose="02020404030301010803" pitchFamily="18" charset="0"/>
              </a:rPr>
              <a:t>” e ”</a:t>
            </a:r>
            <a:r>
              <a:rPr lang="en-GB" altLang="it-IT" sz="2800" dirty="0" err="1">
                <a:latin typeface="Garamond" panose="02020404030301010803" pitchFamily="18" charset="0"/>
              </a:rPr>
              <a:t>federalisti</a:t>
            </a:r>
            <a:r>
              <a:rPr lang="en-GB" altLang="it-IT" sz="2800" dirty="0">
                <a:latin typeface="Garamond" panose="02020404030301010803" pitchFamily="18" charset="0"/>
              </a:rPr>
              <a:t>”</a:t>
            </a:r>
          </a:p>
          <a:p>
            <a:pPr marL="338138" indent="-338138" algn="just" defTabSz="449263" eaLnBrk="1" hangingPunct="1">
              <a:lnSpc>
                <a:spcPct val="80000"/>
              </a:lnSpc>
              <a:spcBef>
                <a:spcPts val="6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it-IT" sz="2800" dirty="0" err="1">
                <a:latin typeface="Garamond" panose="02020404030301010803" pitchFamily="18" charset="0"/>
              </a:rPr>
              <a:t>Sinistra</a:t>
            </a:r>
            <a:r>
              <a:rPr lang="en-GB" altLang="it-IT" sz="2800" dirty="0">
                <a:latin typeface="Garamond" panose="02020404030301010803" pitchFamily="18" charset="0"/>
              </a:rPr>
              <a:t> </a:t>
            </a:r>
            <a:r>
              <a:rPr lang="en-GB" altLang="it-IT" sz="2800" dirty="0" err="1">
                <a:latin typeface="Garamond" panose="02020404030301010803" pitchFamily="18" charset="0"/>
              </a:rPr>
              <a:t>riluttante</a:t>
            </a:r>
            <a:r>
              <a:rPr lang="en-GB" altLang="it-IT" sz="2800" dirty="0">
                <a:latin typeface="Garamond" panose="02020404030301010803" pitchFamily="18" charset="0"/>
              </a:rPr>
              <a:t> </a:t>
            </a:r>
            <a:r>
              <a:rPr lang="en-GB" altLang="it-IT" sz="2800" dirty="0" err="1">
                <a:latin typeface="Garamond" panose="02020404030301010803" pitchFamily="18" charset="0"/>
              </a:rPr>
              <a:t>alla</a:t>
            </a:r>
            <a:r>
              <a:rPr lang="en-GB" altLang="it-IT" sz="2800" dirty="0">
                <a:latin typeface="Garamond" panose="02020404030301010803" pitchFamily="18" charset="0"/>
              </a:rPr>
              <a:t> </a:t>
            </a:r>
            <a:r>
              <a:rPr lang="en-GB" altLang="it-IT" sz="2800" dirty="0" err="1">
                <a:latin typeface="Garamond" panose="02020404030301010803" pitchFamily="18" charset="0"/>
              </a:rPr>
              <a:t>devoluzione</a:t>
            </a:r>
            <a:r>
              <a:rPr lang="en-GB" altLang="it-IT" sz="2800" dirty="0">
                <a:latin typeface="Garamond" panose="02020404030301010803" pitchFamily="18" charset="0"/>
              </a:rPr>
              <a:t> di </a:t>
            </a:r>
            <a:r>
              <a:rPr lang="en-GB" altLang="it-IT" sz="2800" dirty="0" err="1">
                <a:latin typeface="Garamond" panose="02020404030301010803" pitchFamily="18" charset="0"/>
              </a:rPr>
              <a:t>troppe</a:t>
            </a:r>
            <a:r>
              <a:rPr lang="en-GB" altLang="it-IT" sz="2800" dirty="0">
                <a:latin typeface="Garamond" panose="02020404030301010803" pitchFamily="18" charset="0"/>
              </a:rPr>
              <a:t> </a:t>
            </a:r>
            <a:r>
              <a:rPr lang="en-GB" altLang="it-IT" sz="2800" dirty="0" err="1">
                <a:latin typeface="Garamond" panose="02020404030301010803" pitchFamily="18" charset="0"/>
              </a:rPr>
              <a:t>funzioni</a:t>
            </a:r>
            <a:r>
              <a:rPr lang="en-GB" altLang="it-IT" sz="2800" dirty="0">
                <a:latin typeface="Garamond" panose="02020404030301010803" pitchFamily="18" charset="0"/>
              </a:rPr>
              <a:t> </a:t>
            </a:r>
            <a:r>
              <a:rPr lang="en-GB" altLang="it-IT" sz="2800" dirty="0" err="1">
                <a:latin typeface="Garamond" panose="02020404030301010803" pitchFamily="18" charset="0"/>
              </a:rPr>
              <a:t>alle</a:t>
            </a:r>
            <a:r>
              <a:rPr lang="en-GB" altLang="it-IT" sz="2800" dirty="0">
                <a:latin typeface="Garamond" panose="02020404030301010803" pitchFamily="18" charset="0"/>
              </a:rPr>
              <a:t> </a:t>
            </a:r>
            <a:r>
              <a:rPr lang="en-GB" altLang="it-IT" sz="2800" dirty="0" err="1">
                <a:latin typeface="Garamond" panose="02020404030301010803" pitchFamily="18" charset="0"/>
              </a:rPr>
              <a:t>regioni</a:t>
            </a:r>
            <a:r>
              <a:rPr lang="en-GB" altLang="it-IT" sz="2800" dirty="0">
                <a:latin typeface="Garamond" panose="02020404030301010803" pitchFamily="18" charset="0"/>
              </a:rPr>
              <a:t>, </a:t>
            </a:r>
            <a:r>
              <a:rPr lang="en-GB" altLang="it-IT" sz="2800" dirty="0" err="1">
                <a:latin typeface="Garamond" panose="02020404030301010803" pitchFamily="18" charset="0"/>
              </a:rPr>
              <a:t>che</a:t>
            </a:r>
            <a:r>
              <a:rPr lang="en-GB" altLang="it-IT" sz="2800" dirty="0">
                <a:latin typeface="Garamond" panose="02020404030301010803" pitchFamily="18" charset="0"/>
              </a:rPr>
              <a:t> </a:t>
            </a:r>
            <a:r>
              <a:rPr lang="en-GB" altLang="it-IT" sz="2800" dirty="0" err="1">
                <a:latin typeface="Garamond" panose="02020404030301010803" pitchFamily="18" charset="0"/>
              </a:rPr>
              <a:t>poteva</a:t>
            </a:r>
            <a:r>
              <a:rPr lang="en-GB" altLang="it-IT" sz="2800" dirty="0">
                <a:latin typeface="Garamond" panose="02020404030301010803" pitchFamily="18" charset="0"/>
              </a:rPr>
              <a:t> </a:t>
            </a:r>
            <a:r>
              <a:rPr lang="en-GB" altLang="it-IT" sz="2800" dirty="0" err="1">
                <a:latin typeface="Garamond" panose="02020404030301010803" pitchFamily="18" charset="0"/>
              </a:rPr>
              <a:t>rappresentare</a:t>
            </a:r>
            <a:r>
              <a:rPr lang="en-GB" altLang="it-IT" sz="2800" dirty="0">
                <a:latin typeface="Garamond" panose="02020404030301010803" pitchFamily="18" charset="0"/>
              </a:rPr>
              <a:t> un </a:t>
            </a:r>
            <a:r>
              <a:rPr lang="en-GB" altLang="it-IT" sz="2800" dirty="0" err="1">
                <a:latin typeface="Garamond" panose="02020404030301010803" pitchFamily="18" charset="0"/>
              </a:rPr>
              <a:t>ostacolo</a:t>
            </a:r>
            <a:r>
              <a:rPr lang="en-GB" altLang="it-IT" sz="2800" dirty="0">
                <a:latin typeface="Garamond" panose="02020404030301010803" pitchFamily="18" charset="0"/>
              </a:rPr>
              <a:t> </a:t>
            </a:r>
            <a:r>
              <a:rPr lang="en-GB" altLang="it-IT" sz="2800" dirty="0" err="1">
                <a:latin typeface="Garamond" panose="02020404030301010803" pitchFamily="18" charset="0"/>
              </a:rPr>
              <a:t>alla</a:t>
            </a:r>
            <a:r>
              <a:rPr lang="en-GB" altLang="it-IT" sz="2800" dirty="0">
                <a:latin typeface="Garamond" panose="02020404030301010803" pitchFamily="18" charset="0"/>
              </a:rPr>
              <a:t> </a:t>
            </a:r>
            <a:r>
              <a:rPr lang="en-GB" altLang="it-IT" sz="2800" dirty="0" err="1">
                <a:latin typeface="Garamond" panose="02020404030301010803" pitchFamily="18" charset="0"/>
              </a:rPr>
              <a:t>azione</a:t>
            </a:r>
            <a:r>
              <a:rPr lang="en-GB" altLang="it-IT" sz="2800" dirty="0">
                <a:latin typeface="Garamond" panose="02020404030301010803" pitchFamily="18" charset="0"/>
              </a:rPr>
              <a:t> </a:t>
            </a:r>
            <a:r>
              <a:rPr lang="en-GB" altLang="it-IT" sz="2800" dirty="0" err="1">
                <a:latin typeface="Garamond" panose="02020404030301010803" pitchFamily="18" charset="0"/>
              </a:rPr>
              <a:t>modernizzatrice</a:t>
            </a:r>
            <a:r>
              <a:rPr lang="en-GB" altLang="it-IT" sz="2800" dirty="0">
                <a:latin typeface="Garamond" panose="02020404030301010803" pitchFamily="18" charset="0"/>
              </a:rPr>
              <a:t> “del </a:t>
            </a:r>
            <a:r>
              <a:rPr lang="en-GB" altLang="it-IT" sz="2800" dirty="0" err="1">
                <a:latin typeface="Garamond" panose="02020404030301010803" pitchFamily="18" charset="0"/>
              </a:rPr>
              <a:t>centro</a:t>
            </a:r>
            <a:r>
              <a:rPr lang="en-GB" altLang="it-IT" sz="2800" dirty="0">
                <a:latin typeface="Garamond" panose="02020404030301010803" pitchFamily="18" charset="0"/>
              </a:rPr>
              <a:t>”</a:t>
            </a:r>
          </a:p>
          <a:p>
            <a:pPr marL="338138" indent="-338138" algn="just" defTabSz="449263">
              <a:lnSpc>
                <a:spcPct val="80000"/>
              </a:lnSpc>
              <a:spcBef>
                <a:spcPts val="6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it-IT" sz="2800" dirty="0" err="1">
                <a:latin typeface="Garamond" panose="02020404030301010803" pitchFamily="18" charset="0"/>
              </a:rPr>
              <a:t>Democristiani</a:t>
            </a:r>
            <a:r>
              <a:rPr lang="en-GB" altLang="it-IT" sz="2800" dirty="0">
                <a:latin typeface="Garamond" panose="02020404030301010803" pitchFamily="18" charset="0"/>
              </a:rPr>
              <a:t> </a:t>
            </a:r>
            <a:r>
              <a:rPr lang="en-GB" altLang="it-IT" sz="2800" dirty="0" err="1">
                <a:latin typeface="Garamond" panose="02020404030301010803" pitchFamily="18" charset="0"/>
              </a:rPr>
              <a:t>più</a:t>
            </a:r>
            <a:r>
              <a:rPr lang="en-GB" altLang="it-IT" sz="2800" dirty="0">
                <a:latin typeface="Garamond" panose="02020404030301010803" pitchFamily="18" charset="0"/>
              </a:rPr>
              <a:t> </a:t>
            </a:r>
            <a:r>
              <a:rPr lang="en-GB" altLang="it-IT" sz="2800" dirty="0" err="1">
                <a:latin typeface="Garamond" panose="02020404030301010803" pitchFamily="18" charset="0"/>
              </a:rPr>
              <a:t>federalisti</a:t>
            </a:r>
            <a:r>
              <a:rPr lang="en-GB" altLang="it-IT" sz="2800" dirty="0">
                <a:latin typeface="Garamond" panose="02020404030301010803" pitchFamily="18" charset="0"/>
              </a:rPr>
              <a:t>, data la </a:t>
            </a:r>
            <a:r>
              <a:rPr lang="en-GB" altLang="it-IT" sz="2800" dirty="0" err="1">
                <a:latin typeface="Garamond" panose="02020404030301010803" pitchFamily="18" charset="0"/>
              </a:rPr>
              <a:t>loro</a:t>
            </a:r>
            <a:r>
              <a:rPr lang="en-GB" altLang="it-IT" sz="2800" dirty="0">
                <a:latin typeface="Garamond" panose="02020404030301010803" pitchFamily="18" charset="0"/>
              </a:rPr>
              <a:t> </a:t>
            </a:r>
            <a:r>
              <a:rPr lang="en-GB" altLang="it-IT" sz="2800" dirty="0" err="1">
                <a:latin typeface="Garamond" panose="02020404030301010803" pitchFamily="18" charset="0"/>
              </a:rPr>
              <a:t>avversione</a:t>
            </a:r>
            <a:r>
              <a:rPr lang="en-GB" altLang="it-IT" sz="2800" dirty="0">
                <a:latin typeface="Garamond" panose="02020404030301010803" pitchFamily="18" charset="0"/>
              </a:rPr>
              <a:t> per lo </a:t>
            </a:r>
            <a:r>
              <a:rPr lang="en-GB" altLang="it-IT" sz="2800" dirty="0" err="1">
                <a:latin typeface="Garamond" panose="02020404030301010803" pitchFamily="18" charset="0"/>
              </a:rPr>
              <a:t>stato</a:t>
            </a:r>
            <a:r>
              <a:rPr lang="en-GB" altLang="it-IT" sz="2800" dirty="0">
                <a:latin typeface="Garamond" panose="02020404030301010803" pitchFamily="18" charset="0"/>
              </a:rPr>
              <a:t> centrale e la fiducia </a:t>
            </a:r>
            <a:r>
              <a:rPr lang="en-GB" altLang="it-IT" sz="2800" dirty="0" err="1">
                <a:latin typeface="Garamond" panose="02020404030301010803" pitchFamily="18" charset="0"/>
              </a:rPr>
              <a:t>che</a:t>
            </a:r>
            <a:r>
              <a:rPr lang="en-GB" altLang="it-IT" sz="2800" dirty="0">
                <a:latin typeface="Garamond" panose="02020404030301010803" pitchFamily="18" charset="0"/>
              </a:rPr>
              <a:t> </a:t>
            </a:r>
            <a:r>
              <a:rPr lang="en-GB" altLang="it-IT" sz="2800" dirty="0" err="1">
                <a:latin typeface="Garamond" panose="02020404030301010803" pitchFamily="18" charset="0"/>
              </a:rPr>
              <a:t>riponevano</a:t>
            </a:r>
            <a:r>
              <a:rPr lang="en-GB" altLang="it-IT" sz="2800" dirty="0">
                <a:latin typeface="Garamond" panose="02020404030301010803" pitchFamily="18" charset="0"/>
              </a:rPr>
              <a:t> </a:t>
            </a:r>
            <a:r>
              <a:rPr lang="en-GB" altLang="it-IT" sz="2800" dirty="0" err="1">
                <a:latin typeface="Garamond" panose="02020404030301010803" pitchFamily="18" charset="0"/>
              </a:rPr>
              <a:t>nel</a:t>
            </a:r>
            <a:r>
              <a:rPr lang="en-GB" altLang="it-IT" sz="2800" dirty="0">
                <a:latin typeface="Garamond" panose="02020404030301010803" pitchFamily="18" charset="0"/>
              </a:rPr>
              <a:t> principio di “</a:t>
            </a:r>
            <a:r>
              <a:rPr lang="en-GB" altLang="it-IT" sz="2800" dirty="0" err="1">
                <a:latin typeface="Garamond" panose="02020404030301010803" pitchFamily="18" charset="0"/>
              </a:rPr>
              <a:t>sussidiarietà</a:t>
            </a:r>
            <a:r>
              <a:rPr lang="en-GB" altLang="it-IT" sz="2800" dirty="0">
                <a:latin typeface="Garamond" panose="02020404030301010803" pitchFamily="18" charset="0"/>
              </a:rPr>
              <a:t>” </a:t>
            </a:r>
          </a:p>
          <a:p>
            <a:pPr marL="338138" indent="-338138" algn="just" defTabSz="449263" eaLnBrk="1" hangingPunct="1">
              <a:lnSpc>
                <a:spcPct val="80000"/>
              </a:lnSpc>
              <a:spcBef>
                <a:spcPts val="6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it-IT" sz="2800" dirty="0" err="1">
                <a:latin typeface="Garamond" panose="02020404030301010803" pitchFamily="18" charset="0"/>
              </a:rPr>
              <a:t>Posizioni</a:t>
            </a:r>
            <a:r>
              <a:rPr lang="en-GB" altLang="it-IT" sz="2800" dirty="0">
                <a:latin typeface="Garamond" panose="02020404030301010803" pitchFamily="18" charset="0"/>
              </a:rPr>
              <a:t> </a:t>
            </a:r>
            <a:r>
              <a:rPr lang="en-GB" altLang="it-IT" sz="2800" dirty="0" err="1">
                <a:latin typeface="Garamond" panose="02020404030301010803" pitchFamily="18" charset="0"/>
              </a:rPr>
              <a:t>minoritarie</a:t>
            </a:r>
            <a:r>
              <a:rPr lang="en-GB" altLang="it-IT" sz="2800" dirty="0">
                <a:latin typeface="Garamond" panose="02020404030301010803" pitchFamily="18" charset="0"/>
              </a:rPr>
              <a:t> quelle di un </a:t>
            </a:r>
            <a:r>
              <a:rPr lang="en-GB" altLang="it-IT" sz="2800" dirty="0" err="1">
                <a:latin typeface="Garamond" panose="02020404030301010803" pitchFamily="18" charset="0"/>
              </a:rPr>
              <a:t>federalismo</a:t>
            </a:r>
            <a:r>
              <a:rPr lang="en-GB" altLang="it-IT" sz="2800" dirty="0">
                <a:latin typeface="Garamond" panose="02020404030301010803" pitchFamily="18" charset="0"/>
              </a:rPr>
              <a:t> forte (</a:t>
            </a:r>
            <a:r>
              <a:rPr lang="en-GB" altLang="it-IT" sz="2800" dirty="0" err="1">
                <a:latin typeface="Garamond" panose="02020404030301010803" pitchFamily="18" charset="0"/>
              </a:rPr>
              <a:t>azionisti</a:t>
            </a:r>
            <a:r>
              <a:rPr lang="en-GB" altLang="it-IT" sz="2800" dirty="0">
                <a:latin typeface="Garamond" panose="02020404030301010803" pitchFamily="18" charset="0"/>
              </a:rPr>
              <a:t>) o di </a:t>
            </a:r>
            <a:r>
              <a:rPr lang="en-GB" altLang="it-IT" sz="2800" dirty="0" err="1">
                <a:latin typeface="Garamond" panose="02020404030301010803" pitchFamily="18" charset="0"/>
              </a:rPr>
              <a:t>uno</a:t>
            </a:r>
            <a:r>
              <a:rPr lang="en-GB" altLang="it-IT" sz="2800" dirty="0">
                <a:latin typeface="Garamond" panose="02020404030301010803" pitchFamily="18" charset="0"/>
              </a:rPr>
              <a:t> </a:t>
            </a:r>
            <a:r>
              <a:rPr lang="en-GB" altLang="it-IT" sz="2800" dirty="0" err="1">
                <a:latin typeface="Garamond" panose="02020404030301010803" pitchFamily="18" charset="0"/>
              </a:rPr>
              <a:t>stato</a:t>
            </a:r>
            <a:r>
              <a:rPr lang="en-GB" altLang="it-IT" sz="2800" dirty="0">
                <a:latin typeface="Garamond" panose="02020404030301010803" pitchFamily="18" charset="0"/>
              </a:rPr>
              <a:t> </a:t>
            </a:r>
            <a:r>
              <a:rPr lang="en-GB" altLang="it-IT" sz="2800" dirty="0" err="1">
                <a:latin typeface="Garamond" panose="02020404030301010803" pitchFamily="18" charset="0"/>
              </a:rPr>
              <a:t>centralista</a:t>
            </a:r>
            <a:r>
              <a:rPr lang="en-GB" altLang="it-IT" sz="2800" dirty="0">
                <a:latin typeface="Garamond" panose="02020404030301010803" pitchFamily="18" charset="0"/>
              </a:rPr>
              <a:t> </a:t>
            </a:r>
            <a:r>
              <a:rPr lang="en-GB" altLang="it-IT" sz="2800" dirty="0" err="1">
                <a:latin typeface="Garamond" panose="02020404030301010803" pitchFamily="18" charset="0"/>
              </a:rPr>
              <a:t>tradizionale</a:t>
            </a:r>
            <a:r>
              <a:rPr lang="en-GB" altLang="it-IT" sz="2800" dirty="0">
                <a:latin typeface="Garamond" panose="02020404030301010803" pitchFamily="18" charset="0"/>
              </a:rPr>
              <a:t> (</a:t>
            </a:r>
            <a:r>
              <a:rPr lang="en-GB" altLang="it-IT" sz="2800" dirty="0" err="1">
                <a:latin typeface="Garamond" panose="02020404030301010803" pitchFamily="18" charset="0"/>
              </a:rPr>
              <a:t>liberali</a:t>
            </a:r>
            <a:r>
              <a:rPr lang="en-GB" altLang="it-IT" sz="2800" dirty="0">
                <a:latin typeface="Garamond" panose="02020404030301010803" pitchFamily="18" charset="0"/>
              </a:rPr>
              <a:t>, </a:t>
            </a:r>
            <a:r>
              <a:rPr lang="en-GB" altLang="it-IT" sz="2800" dirty="0" err="1">
                <a:latin typeface="Garamond" panose="02020404030301010803" pitchFamily="18" charset="0"/>
              </a:rPr>
              <a:t>monarchici</a:t>
            </a:r>
            <a:r>
              <a:rPr lang="en-GB" altLang="it-IT" sz="2800" dirty="0">
                <a:latin typeface="Garamond" panose="02020404030301010803" pitchFamily="18" charset="0"/>
              </a:rPr>
              <a:t>, </a:t>
            </a:r>
            <a:r>
              <a:rPr lang="en-GB" altLang="it-IT" sz="2800" dirty="0" err="1">
                <a:latin typeface="Garamond" panose="02020404030301010803" pitchFamily="18" charset="0"/>
              </a:rPr>
              <a:t>qualunquisti</a:t>
            </a:r>
            <a:r>
              <a:rPr lang="en-GB" altLang="it-IT" sz="2800" dirty="0">
                <a:latin typeface="Garamond" panose="02020404030301010803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30078406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7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-.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7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9" dur="1000"/>
                                        <p:tgtEl>
                                          <p:spTgt spid="147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7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-.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7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6" dur="1000"/>
                                        <p:tgtEl>
                                          <p:spTgt spid="147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47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-.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7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3" dur="1000"/>
                                        <p:tgtEl>
                                          <p:spTgt spid="147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47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-.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7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0" dur="1000"/>
                                        <p:tgtEl>
                                          <p:spTgt spid="147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egnaposto numero diapositiva 3">
            <a:extLst>
              <a:ext uri="{FF2B5EF4-FFF2-40B4-BE49-F238E27FC236}">
                <a16:creationId xmlns:a16="http://schemas.microsoft.com/office/drawing/2014/main" id="{C4A4B96B-C7D5-2045-AEA0-1ABF752932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457200" y="6356350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l">
              <a:spcBef>
                <a:spcPct val="0"/>
              </a:spcBef>
              <a:buFontTx/>
              <a:buNone/>
            </a:pPr>
            <a:fld id="{FBE4A95A-2D6B-CE43-81E5-6F13BBA713D9}" type="slidenum">
              <a:rPr lang="it-IT" altLang="it-IT" sz="1200">
                <a:solidFill>
                  <a:srgbClr val="898989"/>
                </a:solidFill>
              </a:rPr>
              <a:pPr algn="l">
                <a:spcBef>
                  <a:spcPct val="0"/>
                </a:spcBef>
                <a:buFontTx/>
                <a:buNone/>
              </a:pPr>
              <a:t>7</a:t>
            </a:fld>
            <a:endParaRPr lang="it-IT" altLang="it-IT" sz="1200">
              <a:solidFill>
                <a:srgbClr val="898989"/>
              </a:solidFill>
            </a:endParaRPr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719EFB0A-0F7D-A844-905F-32261F09A5B2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115888"/>
            <a:ext cx="8353425" cy="654050"/>
          </a:xfrm>
        </p:spPr>
        <p:txBody>
          <a:bodyPr lIns="0" tIns="0" rIns="0" bIns="0"/>
          <a:lstStyle/>
          <a:p>
            <a:pPr defTabSz="449263" eaLnBrk="1" hangingPunct="1">
              <a:lnSpc>
                <a:spcPct val="101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it-IT" sz="4000" b="1" dirty="0" err="1">
                <a:solidFill>
                  <a:srgbClr val="C00000"/>
                </a:solidFill>
                <a:latin typeface="Garamond" panose="02020404030301010803" pitchFamily="18" charset="0"/>
              </a:rPr>
              <a:t>Attuazione</a:t>
            </a:r>
            <a:r>
              <a:rPr lang="en-GB" altLang="it-IT" sz="4000" b="1" dirty="0">
                <a:solidFill>
                  <a:srgbClr val="C00000"/>
                </a:solidFill>
                <a:latin typeface="Garamond" panose="02020404030301010803" pitchFamily="18" charset="0"/>
              </a:rPr>
              <a:t> del </a:t>
            </a:r>
            <a:r>
              <a:rPr lang="en-GB" altLang="it-IT" sz="4000" b="1" dirty="0" err="1">
                <a:solidFill>
                  <a:srgbClr val="C00000"/>
                </a:solidFill>
                <a:latin typeface="Garamond" panose="02020404030301010803" pitchFamily="18" charset="0"/>
              </a:rPr>
              <a:t>regionalismo</a:t>
            </a:r>
            <a:endParaRPr lang="en-GB" altLang="it-IT" sz="4000" b="1" dirty="0">
              <a:solidFill>
                <a:srgbClr val="C00000"/>
              </a:solidFill>
              <a:latin typeface="Garamond" panose="02020404030301010803" pitchFamily="18" charset="0"/>
            </a:endParaRPr>
          </a:p>
        </p:txBody>
      </p:sp>
      <p:sp>
        <p:nvSpPr>
          <p:cNvPr id="149507" name="Rectangle 3">
            <a:extLst>
              <a:ext uri="{FF2B5EF4-FFF2-40B4-BE49-F238E27FC236}">
                <a16:creationId xmlns:a16="http://schemas.microsoft.com/office/drawing/2014/main" id="{8902B26C-3B5C-3641-9A5A-2114E490D946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0" y="1125538"/>
            <a:ext cx="9144000" cy="5256212"/>
          </a:xfrm>
        </p:spPr>
        <p:txBody>
          <a:bodyPr lIns="0" tIns="0" rIns="0" bIns="0"/>
          <a:lstStyle/>
          <a:p>
            <a:pPr marL="338138" indent="-338138" defTabSz="449263" eaLnBrk="1" hangingPunct="1">
              <a:lnSpc>
                <a:spcPct val="101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it-IT" sz="2800" dirty="0">
                <a:latin typeface="Garamond" panose="02020404030301010803" pitchFamily="18" charset="0"/>
              </a:rPr>
              <a:t>Le </a:t>
            </a:r>
            <a:r>
              <a:rPr lang="en-GB" altLang="it-IT" sz="2800" dirty="0" err="1">
                <a:latin typeface="Garamond" panose="02020404030301010803" pitchFamily="18" charset="0"/>
              </a:rPr>
              <a:t>regioni</a:t>
            </a:r>
            <a:r>
              <a:rPr lang="en-GB" altLang="it-IT" sz="2800" dirty="0">
                <a:latin typeface="Garamond" panose="02020404030301010803" pitchFamily="18" charset="0"/>
              </a:rPr>
              <a:t> a </a:t>
            </a:r>
            <a:r>
              <a:rPr lang="en-GB" altLang="it-IT" sz="2800" dirty="0" err="1">
                <a:latin typeface="Garamond" panose="02020404030301010803" pitchFamily="18" charset="0"/>
              </a:rPr>
              <a:t>statuto</a:t>
            </a:r>
            <a:r>
              <a:rPr lang="en-GB" altLang="it-IT" sz="2800" dirty="0">
                <a:latin typeface="Garamond" panose="02020404030301010803" pitchFamily="18" charset="0"/>
              </a:rPr>
              <a:t> </a:t>
            </a:r>
            <a:r>
              <a:rPr lang="en-GB" altLang="it-IT" sz="2800" dirty="0" err="1">
                <a:latin typeface="Garamond" panose="02020404030301010803" pitchFamily="18" charset="0"/>
              </a:rPr>
              <a:t>ordinario</a:t>
            </a:r>
            <a:r>
              <a:rPr lang="en-GB" altLang="it-IT" sz="2800" dirty="0">
                <a:latin typeface="Garamond" panose="02020404030301010803" pitchFamily="18" charset="0"/>
              </a:rPr>
              <a:t> </a:t>
            </a:r>
            <a:r>
              <a:rPr lang="en-GB" altLang="it-IT" sz="2800" dirty="0" err="1">
                <a:latin typeface="Garamond" panose="02020404030301010803" pitchFamily="18" charset="0"/>
              </a:rPr>
              <a:t>attuate</a:t>
            </a:r>
            <a:r>
              <a:rPr lang="en-GB" altLang="it-IT" sz="2800" dirty="0">
                <a:latin typeface="Garamond" panose="02020404030301010803" pitchFamily="18" charset="0"/>
              </a:rPr>
              <a:t> solo </a:t>
            </a:r>
            <a:r>
              <a:rPr lang="en-GB" altLang="it-IT" sz="2800" dirty="0" err="1">
                <a:latin typeface="Garamond" panose="02020404030301010803" pitchFamily="18" charset="0"/>
              </a:rPr>
              <a:t>nel</a:t>
            </a:r>
            <a:r>
              <a:rPr lang="en-GB" altLang="it-IT" sz="2800" dirty="0">
                <a:latin typeface="Garamond" panose="02020404030301010803" pitchFamily="18" charset="0"/>
              </a:rPr>
              <a:t> 1970 (L.108/1968 e L. 281/1970)</a:t>
            </a:r>
            <a:r>
              <a:rPr lang="ar-SA" altLang="it-IT" sz="2800" dirty="0">
                <a:latin typeface="Garamond" panose="02020404030301010803" pitchFamily="18" charset="0"/>
              </a:rPr>
              <a:t>‏</a:t>
            </a:r>
            <a:endParaRPr lang="en-GB" altLang="it-IT" sz="2800" dirty="0">
              <a:latin typeface="Garamond" panose="02020404030301010803" pitchFamily="18" charset="0"/>
            </a:endParaRPr>
          </a:p>
          <a:p>
            <a:pPr marL="338138" indent="-338138" defTabSz="449263" eaLnBrk="1" hangingPunct="1">
              <a:lnSpc>
                <a:spcPct val="101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it-IT" sz="2800" dirty="0" err="1">
                <a:latin typeface="Garamond" panose="02020404030301010803" pitchFamily="18" charset="0"/>
              </a:rPr>
              <a:t>Competenze</a:t>
            </a:r>
            <a:r>
              <a:rPr lang="en-GB" altLang="it-IT" sz="2800" dirty="0">
                <a:latin typeface="Garamond" panose="02020404030301010803" pitchFamily="18" charset="0"/>
              </a:rPr>
              <a:t> </a:t>
            </a:r>
            <a:r>
              <a:rPr lang="en-GB" altLang="it-IT" sz="2800" dirty="0" err="1">
                <a:latin typeface="Garamond" panose="02020404030301010803" pitchFamily="18" charset="0"/>
              </a:rPr>
              <a:t>delle</a:t>
            </a:r>
            <a:r>
              <a:rPr lang="en-GB" altLang="it-IT" sz="2800" dirty="0">
                <a:latin typeface="Garamond" panose="02020404030301010803" pitchFamily="18" charset="0"/>
              </a:rPr>
              <a:t> </a:t>
            </a:r>
            <a:r>
              <a:rPr lang="en-GB" altLang="it-IT" sz="2800" dirty="0" err="1">
                <a:latin typeface="Garamond" panose="02020404030301010803" pitchFamily="18" charset="0"/>
              </a:rPr>
              <a:t>regioni</a:t>
            </a:r>
            <a:r>
              <a:rPr lang="en-GB" altLang="it-IT" sz="2800" dirty="0">
                <a:latin typeface="Garamond" panose="02020404030301010803" pitchFamily="18" charset="0"/>
              </a:rPr>
              <a:t> </a:t>
            </a:r>
            <a:r>
              <a:rPr lang="en-GB" altLang="it-IT" sz="2800" dirty="0" err="1">
                <a:latin typeface="Garamond" panose="02020404030301010803" pitchFamily="18" charset="0"/>
              </a:rPr>
              <a:t>specificate</a:t>
            </a:r>
            <a:r>
              <a:rPr lang="en-GB" altLang="it-IT" sz="2800" dirty="0">
                <a:latin typeface="Garamond" panose="02020404030301010803" pitchFamily="18" charset="0"/>
              </a:rPr>
              <a:t> per </a:t>
            </a:r>
            <a:r>
              <a:rPr lang="en-GB" altLang="it-IT" sz="2800" dirty="0" err="1">
                <a:latin typeface="Garamond" panose="02020404030301010803" pitchFamily="18" charset="0"/>
              </a:rPr>
              <a:t>legge</a:t>
            </a:r>
            <a:r>
              <a:rPr lang="en-GB" altLang="it-IT" sz="2800" dirty="0">
                <a:latin typeface="Garamond" panose="02020404030301010803" pitchFamily="18" charset="0"/>
              </a:rPr>
              <a:t> solo </a:t>
            </a:r>
            <a:r>
              <a:rPr lang="en-GB" altLang="it-IT" sz="2800" dirty="0" err="1">
                <a:latin typeface="Garamond" panose="02020404030301010803" pitchFamily="18" charset="0"/>
              </a:rPr>
              <a:t>nel</a:t>
            </a:r>
            <a:r>
              <a:rPr lang="en-GB" altLang="it-IT" sz="2800" dirty="0">
                <a:latin typeface="Garamond" panose="02020404030301010803" pitchFamily="18" charset="0"/>
              </a:rPr>
              <a:t> 1975 (L.382/1975)</a:t>
            </a:r>
            <a:r>
              <a:rPr lang="ar-SA" altLang="it-IT" sz="2800" dirty="0">
                <a:latin typeface="Garamond" panose="02020404030301010803" pitchFamily="18" charset="0"/>
              </a:rPr>
              <a:t>‏</a:t>
            </a:r>
            <a:endParaRPr lang="en-GB" altLang="it-IT" sz="2800" dirty="0">
              <a:latin typeface="Garamond" panose="02020404030301010803" pitchFamily="18" charset="0"/>
            </a:endParaRPr>
          </a:p>
          <a:p>
            <a:pPr marL="338138" indent="-338138" defTabSz="449263" eaLnBrk="1" hangingPunct="1">
              <a:lnSpc>
                <a:spcPct val="101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it-IT" sz="2800" dirty="0" err="1">
                <a:latin typeface="Garamond" panose="02020404030301010803" pitchFamily="18" charset="0"/>
              </a:rPr>
              <a:t>Tra</a:t>
            </a:r>
            <a:r>
              <a:rPr lang="en-GB" altLang="it-IT" sz="2800" dirty="0">
                <a:latin typeface="Garamond" panose="02020404030301010803" pitchFamily="18" charset="0"/>
              </a:rPr>
              <a:t> 1975 e 1978 le </a:t>
            </a:r>
            <a:r>
              <a:rPr lang="en-GB" altLang="it-IT" sz="2800" dirty="0" err="1">
                <a:latin typeface="Garamond" panose="02020404030301010803" pitchFamily="18" charset="0"/>
              </a:rPr>
              <a:t>regioni</a:t>
            </a:r>
            <a:r>
              <a:rPr lang="en-GB" altLang="it-IT" sz="2800" dirty="0">
                <a:latin typeface="Garamond" panose="02020404030301010803" pitchFamily="18" charset="0"/>
              </a:rPr>
              <a:t> a </a:t>
            </a:r>
            <a:r>
              <a:rPr lang="en-GB" altLang="it-IT" sz="2800" dirty="0" err="1">
                <a:latin typeface="Garamond" panose="02020404030301010803" pitchFamily="18" charset="0"/>
              </a:rPr>
              <a:t>statuto</a:t>
            </a:r>
            <a:r>
              <a:rPr lang="en-GB" altLang="it-IT" sz="2800" dirty="0">
                <a:latin typeface="Garamond" panose="02020404030301010803" pitchFamily="18" charset="0"/>
              </a:rPr>
              <a:t> </a:t>
            </a:r>
            <a:r>
              <a:rPr lang="en-GB" altLang="it-IT" sz="2800" dirty="0" err="1">
                <a:latin typeface="Garamond" panose="02020404030301010803" pitchFamily="18" charset="0"/>
              </a:rPr>
              <a:t>ordinario</a:t>
            </a:r>
            <a:r>
              <a:rPr lang="en-GB" altLang="it-IT" sz="2800" dirty="0">
                <a:latin typeface="Garamond" panose="02020404030301010803" pitchFamily="18" charset="0"/>
              </a:rPr>
              <a:t> </a:t>
            </a:r>
            <a:r>
              <a:rPr lang="en-GB" altLang="it-IT" sz="2800" dirty="0" err="1">
                <a:latin typeface="Garamond" panose="02020404030301010803" pitchFamily="18" charset="0"/>
              </a:rPr>
              <a:t>ricevono</a:t>
            </a:r>
            <a:r>
              <a:rPr lang="en-GB" altLang="it-IT" sz="2800" dirty="0">
                <a:latin typeface="Garamond" panose="02020404030301010803" pitchFamily="18" charset="0"/>
              </a:rPr>
              <a:t> </a:t>
            </a:r>
            <a:r>
              <a:rPr lang="en-GB" altLang="it-IT" sz="2800" dirty="0" err="1">
                <a:latin typeface="Garamond" panose="02020404030301010803" pitchFamily="18" charset="0"/>
              </a:rPr>
              <a:t>forti</a:t>
            </a:r>
            <a:r>
              <a:rPr lang="en-GB" altLang="it-IT" sz="2800" dirty="0">
                <a:latin typeface="Garamond" panose="02020404030301010803" pitchFamily="18" charset="0"/>
              </a:rPr>
              <a:t> </a:t>
            </a:r>
            <a:r>
              <a:rPr lang="en-GB" altLang="it-IT" sz="2800" dirty="0" err="1">
                <a:latin typeface="Garamond" panose="02020404030301010803" pitchFamily="18" charset="0"/>
              </a:rPr>
              <a:t>dotazioni</a:t>
            </a:r>
            <a:r>
              <a:rPr lang="en-GB" altLang="it-IT" sz="2800" dirty="0">
                <a:latin typeface="Garamond" panose="02020404030301010803" pitchFamily="18" charset="0"/>
              </a:rPr>
              <a:t> di </a:t>
            </a:r>
            <a:r>
              <a:rPr lang="en-GB" altLang="it-IT" sz="2800" dirty="0" err="1">
                <a:latin typeface="Garamond" panose="02020404030301010803" pitchFamily="18" charset="0"/>
              </a:rPr>
              <a:t>risorse</a:t>
            </a:r>
            <a:r>
              <a:rPr lang="en-GB" altLang="it-IT" sz="2800" dirty="0">
                <a:latin typeface="Garamond" panose="02020404030301010803" pitchFamily="18" charset="0"/>
              </a:rPr>
              <a:t> </a:t>
            </a:r>
            <a:r>
              <a:rPr lang="en-GB" altLang="it-IT" sz="2800" dirty="0" err="1">
                <a:latin typeface="Garamond" panose="02020404030301010803" pitchFamily="18" charset="0"/>
              </a:rPr>
              <a:t>umane</a:t>
            </a:r>
            <a:endParaRPr lang="en-GB" altLang="it-IT" sz="2800" dirty="0">
              <a:latin typeface="Garamond" panose="02020404030301010803" pitchFamily="18" charset="0"/>
            </a:endParaRPr>
          </a:p>
          <a:p>
            <a:pPr marL="338138" indent="-338138" defTabSz="449263" eaLnBrk="1" hangingPunct="1">
              <a:lnSpc>
                <a:spcPct val="101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it-IT" sz="2800" dirty="0" err="1">
                <a:latin typeface="Garamond" panose="02020404030301010803" pitchFamily="18" charset="0"/>
              </a:rPr>
              <a:t>L'azione</a:t>
            </a:r>
            <a:r>
              <a:rPr lang="en-GB" altLang="it-IT" sz="2800" dirty="0">
                <a:latin typeface="Garamond" panose="02020404030301010803" pitchFamily="18" charset="0"/>
              </a:rPr>
              <a:t> di </a:t>
            </a:r>
            <a:r>
              <a:rPr lang="en-GB" altLang="it-IT" sz="2800" dirty="0" err="1">
                <a:latin typeface="Garamond" panose="02020404030301010803" pitchFamily="18" charset="0"/>
              </a:rPr>
              <a:t>queste</a:t>
            </a:r>
            <a:r>
              <a:rPr lang="en-GB" altLang="it-IT" sz="2800" dirty="0">
                <a:latin typeface="Garamond" panose="02020404030301010803" pitchFamily="18" charset="0"/>
              </a:rPr>
              <a:t> </a:t>
            </a:r>
            <a:r>
              <a:rPr lang="en-GB" altLang="it-IT" sz="2800" dirty="0" err="1">
                <a:latin typeface="Garamond" panose="02020404030301010803" pitchFamily="18" charset="0"/>
              </a:rPr>
              <a:t>regioni</a:t>
            </a:r>
            <a:r>
              <a:rPr lang="en-GB" altLang="it-IT" sz="2800" dirty="0">
                <a:latin typeface="Garamond" panose="02020404030301010803" pitchFamily="18" charset="0"/>
              </a:rPr>
              <a:t> </a:t>
            </a:r>
            <a:r>
              <a:rPr lang="en-GB" altLang="it-IT" sz="2800" dirty="0" err="1">
                <a:latin typeface="Garamond" panose="02020404030301010803" pitchFamily="18" charset="0"/>
              </a:rPr>
              <a:t>si</a:t>
            </a:r>
            <a:r>
              <a:rPr lang="en-GB" altLang="it-IT" sz="2800" dirty="0">
                <a:latin typeface="Garamond" panose="02020404030301010803" pitchFamily="18" charset="0"/>
              </a:rPr>
              <a:t> </a:t>
            </a:r>
            <a:r>
              <a:rPr lang="en-GB" altLang="it-IT" sz="2800" dirty="0" err="1">
                <a:latin typeface="Garamond" panose="02020404030301010803" pitchFamily="18" charset="0"/>
              </a:rPr>
              <a:t>scontra</a:t>
            </a:r>
            <a:r>
              <a:rPr lang="en-GB" altLang="it-IT" sz="2800" dirty="0">
                <a:latin typeface="Garamond" panose="02020404030301010803" pitchFamily="18" charset="0"/>
              </a:rPr>
              <a:t> </a:t>
            </a:r>
            <a:r>
              <a:rPr lang="en-GB" altLang="it-IT" sz="2800" dirty="0" err="1">
                <a:latin typeface="Garamond" panose="02020404030301010803" pitchFamily="18" charset="0"/>
              </a:rPr>
              <a:t>tuttavia</a:t>
            </a:r>
            <a:r>
              <a:rPr lang="en-GB" altLang="it-IT" sz="2800" dirty="0">
                <a:latin typeface="Garamond" panose="02020404030301010803" pitchFamily="18" charset="0"/>
              </a:rPr>
              <a:t>  con due </a:t>
            </a:r>
            <a:r>
              <a:rPr lang="en-GB" altLang="it-IT" sz="2800" dirty="0" err="1">
                <a:latin typeface="Garamond" panose="02020404030301010803" pitchFamily="18" charset="0"/>
              </a:rPr>
              <a:t>limiti</a:t>
            </a:r>
            <a:endParaRPr lang="en-GB" altLang="it-IT" sz="2800" dirty="0">
              <a:latin typeface="Garamond" panose="02020404030301010803" pitchFamily="18" charset="0"/>
            </a:endParaRPr>
          </a:p>
          <a:p>
            <a:pPr marL="738188" lvl="1" indent="-280988" defTabSz="449263" eaLnBrk="1" hangingPunct="1">
              <a:lnSpc>
                <a:spcPct val="101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it-IT" i="1" dirty="0" err="1">
                <a:latin typeface="Garamond" panose="02020404030301010803" pitchFamily="18" charset="0"/>
              </a:rPr>
              <a:t>Limitata</a:t>
            </a:r>
            <a:r>
              <a:rPr lang="en-GB" altLang="it-IT" i="1" dirty="0">
                <a:latin typeface="Garamond" panose="02020404030301010803" pitchFamily="18" charset="0"/>
              </a:rPr>
              <a:t> </a:t>
            </a:r>
            <a:r>
              <a:rPr lang="en-GB" altLang="it-IT" i="1" dirty="0" err="1">
                <a:latin typeface="Garamond" panose="02020404030301010803" pitchFamily="18" charset="0"/>
              </a:rPr>
              <a:t>autonomia</a:t>
            </a:r>
            <a:r>
              <a:rPr lang="en-GB" altLang="it-IT" i="1" dirty="0">
                <a:latin typeface="Garamond" panose="02020404030301010803" pitchFamily="18" charset="0"/>
              </a:rPr>
              <a:t> </a:t>
            </a:r>
            <a:r>
              <a:rPr lang="en-GB" altLang="it-IT" i="1" dirty="0" err="1">
                <a:latin typeface="Garamond" panose="02020404030301010803" pitchFamily="18" charset="0"/>
              </a:rPr>
              <a:t>finanziaria</a:t>
            </a:r>
            <a:endParaRPr lang="en-GB" altLang="it-IT" i="1" dirty="0">
              <a:latin typeface="Garamond" panose="02020404030301010803" pitchFamily="18" charset="0"/>
            </a:endParaRPr>
          </a:p>
          <a:p>
            <a:pPr marL="738188" lvl="1" indent="-280988" defTabSz="449263" eaLnBrk="1" hangingPunct="1">
              <a:lnSpc>
                <a:spcPct val="101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it-IT" i="1" dirty="0">
                <a:latin typeface="Garamond" panose="02020404030301010803" pitchFamily="18" charset="0"/>
              </a:rPr>
              <a:t>Natura solo “</a:t>
            </a:r>
            <a:r>
              <a:rPr lang="en-GB" altLang="it-IT" i="1" dirty="0" err="1">
                <a:latin typeface="Garamond" panose="02020404030301010803" pitchFamily="18" charset="0"/>
              </a:rPr>
              <a:t>concorrente</a:t>
            </a:r>
            <a:r>
              <a:rPr lang="en-GB" altLang="it-IT" i="1" dirty="0">
                <a:latin typeface="Garamond" panose="02020404030301010803" pitchFamily="18" charset="0"/>
              </a:rPr>
              <a:t>” del </a:t>
            </a:r>
            <a:r>
              <a:rPr lang="en-GB" altLang="it-IT" i="1" dirty="0" err="1">
                <a:latin typeface="Garamond" panose="02020404030301010803" pitchFamily="18" charset="0"/>
              </a:rPr>
              <a:t>loro</a:t>
            </a:r>
            <a:r>
              <a:rPr lang="en-GB" altLang="it-IT" i="1" dirty="0">
                <a:latin typeface="Garamond" panose="02020404030301010803" pitchFamily="18" charset="0"/>
              </a:rPr>
              <a:t> </a:t>
            </a:r>
            <a:r>
              <a:rPr lang="en-GB" altLang="it-IT" i="1" dirty="0" err="1">
                <a:latin typeface="Garamond" panose="02020404030301010803" pitchFamily="18" charset="0"/>
              </a:rPr>
              <a:t>potere</a:t>
            </a:r>
            <a:r>
              <a:rPr lang="en-GB" altLang="it-IT" i="1" dirty="0">
                <a:latin typeface="Garamond" panose="02020404030301010803" pitchFamily="18" charset="0"/>
              </a:rPr>
              <a:t> </a:t>
            </a:r>
            <a:r>
              <a:rPr lang="en-GB" altLang="it-IT" i="1" dirty="0" err="1">
                <a:latin typeface="Garamond" panose="02020404030301010803" pitchFamily="18" charset="0"/>
              </a:rPr>
              <a:t>legislativo</a:t>
            </a:r>
            <a:r>
              <a:rPr lang="en-GB" altLang="it-IT" i="1" dirty="0">
                <a:latin typeface="Garamond" panose="02020404030301010803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2292446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9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-.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9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9" dur="1000"/>
                                        <p:tgtEl>
                                          <p:spTgt spid="149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9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-.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9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6" dur="1000"/>
                                        <p:tgtEl>
                                          <p:spTgt spid="149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49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-.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9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3" dur="1000"/>
                                        <p:tgtEl>
                                          <p:spTgt spid="149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49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-.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9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0" dur="1000"/>
                                        <p:tgtEl>
                                          <p:spTgt spid="149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49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-.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49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7" dur="1000"/>
                                        <p:tgtEl>
                                          <p:spTgt spid="149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49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-.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49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44" dur="1000"/>
                                        <p:tgtEl>
                                          <p:spTgt spid="149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egnaposto numero diapositiva 3">
            <a:extLst>
              <a:ext uri="{FF2B5EF4-FFF2-40B4-BE49-F238E27FC236}">
                <a16:creationId xmlns:a16="http://schemas.microsoft.com/office/drawing/2014/main" id="{8395B032-A2E3-9640-BACD-BA980DC164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457200" y="6356350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l">
              <a:spcBef>
                <a:spcPct val="0"/>
              </a:spcBef>
              <a:buFontTx/>
              <a:buNone/>
            </a:pPr>
            <a:fld id="{1AEDEF4E-7450-014D-9C06-82186433DCA2}" type="slidenum">
              <a:rPr lang="it-IT" altLang="it-IT" sz="1200">
                <a:solidFill>
                  <a:srgbClr val="898989"/>
                </a:solidFill>
              </a:rPr>
              <a:pPr algn="l">
                <a:spcBef>
                  <a:spcPct val="0"/>
                </a:spcBef>
                <a:buFontTx/>
                <a:buNone/>
              </a:pPr>
              <a:t>8</a:t>
            </a:fld>
            <a:endParaRPr lang="it-IT" altLang="it-IT" sz="1200">
              <a:solidFill>
                <a:srgbClr val="898989"/>
              </a:solidFill>
            </a:endParaRPr>
          </a:p>
        </p:txBody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id="{5D667410-311A-6941-8EEC-A81D29B1C75B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44450"/>
            <a:ext cx="7777163" cy="863600"/>
          </a:xfrm>
        </p:spPr>
        <p:txBody>
          <a:bodyPr lIns="0" tIns="0" rIns="0" bIns="0"/>
          <a:lstStyle/>
          <a:p>
            <a:pPr defTabSz="449263" eaLnBrk="1" hangingPunct="1">
              <a:lnSpc>
                <a:spcPct val="101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it-IT" sz="3600" b="1" dirty="0">
                <a:solidFill>
                  <a:srgbClr val="C00000"/>
                </a:solidFill>
                <a:latin typeface="Garamond" panose="02020404030301010803" pitchFamily="18" charset="0"/>
              </a:rPr>
              <a:t>Un </a:t>
            </a:r>
            <a:r>
              <a:rPr lang="en-GB" altLang="it-IT" sz="3600" b="1" dirty="0" err="1">
                <a:solidFill>
                  <a:srgbClr val="C00000"/>
                </a:solidFill>
                <a:latin typeface="Garamond" panose="02020404030301010803" pitchFamily="18" charset="0"/>
              </a:rPr>
              <a:t>sistema</a:t>
            </a:r>
            <a:r>
              <a:rPr lang="en-GB" altLang="it-IT" sz="3600" b="1" dirty="0">
                <a:solidFill>
                  <a:srgbClr val="C00000"/>
                </a:solidFill>
                <a:latin typeface="Garamond" panose="02020404030301010803" pitchFamily="18" charset="0"/>
              </a:rPr>
              <a:t> </a:t>
            </a:r>
            <a:r>
              <a:rPr lang="en-GB" altLang="it-IT" sz="3600" b="1" dirty="0" err="1">
                <a:solidFill>
                  <a:srgbClr val="C00000"/>
                </a:solidFill>
                <a:latin typeface="Garamond" panose="02020404030301010803" pitchFamily="18" charset="0"/>
              </a:rPr>
              <a:t>consensuale</a:t>
            </a:r>
            <a:endParaRPr lang="en-GB" altLang="it-IT" sz="3600" b="1" dirty="0">
              <a:solidFill>
                <a:srgbClr val="C00000"/>
              </a:solidFill>
              <a:latin typeface="Garamond" panose="02020404030301010803" pitchFamily="18" charset="0"/>
            </a:endParaRPr>
          </a:p>
        </p:txBody>
      </p:sp>
      <p:sp>
        <p:nvSpPr>
          <p:cNvPr id="151555" name="Rectangle 3">
            <a:extLst>
              <a:ext uri="{FF2B5EF4-FFF2-40B4-BE49-F238E27FC236}">
                <a16:creationId xmlns:a16="http://schemas.microsoft.com/office/drawing/2014/main" id="{CDEC32EB-6384-5B44-B9DC-410B75318BE1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0" y="1125538"/>
            <a:ext cx="9144000" cy="5399087"/>
          </a:xfrm>
        </p:spPr>
        <p:txBody>
          <a:bodyPr lIns="0" tIns="0" rIns="0" bIns="0"/>
          <a:lstStyle/>
          <a:p>
            <a:pPr marL="338138" indent="-338138" defTabSz="449263" eaLnBrk="1" hangingPunct="1">
              <a:lnSpc>
                <a:spcPct val="101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it-IT" sz="2800" dirty="0">
                <a:latin typeface="Garamond" panose="02020404030301010803" pitchFamily="18" charset="0"/>
              </a:rPr>
              <a:t>Per </a:t>
            </a:r>
            <a:r>
              <a:rPr lang="en-GB" altLang="it-IT" sz="2800" dirty="0" err="1">
                <a:latin typeface="Garamond" panose="02020404030301010803" pitchFamily="18" charset="0"/>
              </a:rPr>
              <a:t>l'art</a:t>
            </a:r>
            <a:r>
              <a:rPr lang="en-GB" altLang="it-IT" sz="2800" dirty="0">
                <a:latin typeface="Garamond" panose="02020404030301010803" pitchFamily="18" charset="0"/>
              </a:rPr>
              <a:t>. 121 </a:t>
            </a:r>
            <a:r>
              <a:rPr lang="en-GB" altLang="it-IT" sz="2800" dirty="0" err="1">
                <a:latin typeface="Garamond" panose="02020404030301010803" pitchFamily="18" charset="0"/>
              </a:rPr>
              <a:t>della</a:t>
            </a:r>
            <a:r>
              <a:rPr lang="en-GB" altLang="it-IT" sz="2800" dirty="0">
                <a:latin typeface="Garamond" panose="02020404030301010803" pitchFamily="18" charset="0"/>
              </a:rPr>
              <a:t> </a:t>
            </a:r>
            <a:r>
              <a:rPr lang="en-GB" altLang="it-IT" sz="2800" dirty="0" err="1">
                <a:latin typeface="Garamond" panose="02020404030301010803" pitchFamily="18" charset="0"/>
              </a:rPr>
              <a:t>costituzione</a:t>
            </a:r>
            <a:r>
              <a:rPr lang="en-GB" altLang="it-IT" sz="2800" dirty="0">
                <a:latin typeface="Garamond" panose="02020404030301010803" pitchFamily="18" charset="0"/>
              </a:rPr>
              <a:t> </a:t>
            </a:r>
            <a:r>
              <a:rPr lang="en-GB" altLang="it-IT" sz="2800" dirty="0" err="1">
                <a:latin typeface="Garamond" panose="02020404030301010803" pitchFamily="18" charset="0"/>
              </a:rPr>
              <a:t>ogni</a:t>
            </a:r>
            <a:r>
              <a:rPr lang="en-GB" altLang="it-IT" sz="2800" dirty="0">
                <a:latin typeface="Garamond" panose="02020404030301010803" pitchFamily="18" charset="0"/>
              </a:rPr>
              <a:t> </a:t>
            </a:r>
            <a:r>
              <a:rPr lang="en-GB" altLang="it-IT" sz="2800" dirty="0" err="1">
                <a:latin typeface="Garamond" panose="02020404030301010803" pitchFamily="18" charset="0"/>
              </a:rPr>
              <a:t>regione</a:t>
            </a:r>
            <a:r>
              <a:rPr lang="en-GB" altLang="it-IT" sz="2800" dirty="0">
                <a:latin typeface="Garamond" panose="02020404030301010803" pitchFamily="18" charset="0"/>
              </a:rPr>
              <a:t> </a:t>
            </a:r>
            <a:r>
              <a:rPr lang="en-GB" altLang="it-IT" sz="2800" dirty="0" err="1">
                <a:latin typeface="Garamond" panose="02020404030301010803" pitchFamily="18" charset="0"/>
              </a:rPr>
              <a:t>doveva</a:t>
            </a:r>
            <a:r>
              <a:rPr lang="en-GB" altLang="it-IT" sz="2800" dirty="0">
                <a:latin typeface="Garamond" panose="02020404030301010803" pitchFamily="18" charset="0"/>
              </a:rPr>
              <a:t> </a:t>
            </a:r>
            <a:r>
              <a:rPr lang="en-GB" altLang="it-IT" sz="2800" dirty="0" err="1">
                <a:latin typeface="Garamond" panose="02020404030301010803" pitchFamily="18" charset="0"/>
              </a:rPr>
              <a:t>eleggere</a:t>
            </a:r>
            <a:r>
              <a:rPr lang="en-GB" altLang="it-IT" sz="2800" dirty="0">
                <a:latin typeface="Garamond" panose="02020404030301010803" pitchFamily="18" charset="0"/>
              </a:rPr>
              <a:t> un </a:t>
            </a:r>
            <a:r>
              <a:rPr lang="en-GB" altLang="it-IT" sz="2800" dirty="0" err="1">
                <a:latin typeface="Garamond" panose="02020404030301010803" pitchFamily="18" charset="0"/>
              </a:rPr>
              <a:t>consiglio</a:t>
            </a:r>
            <a:endParaRPr lang="en-GB" altLang="it-IT" sz="2800" dirty="0">
              <a:latin typeface="Garamond" panose="02020404030301010803" pitchFamily="18" charset="0"/>
            </a:endParaRPr>
          </a:p>
          <a:p>
            <a:pPr marL="338138" indent="-338138" defTabSz="449263" eaLnBrk="1" hangingPunct="1">
              <a:lnSpc>
                <a:spcPct val="101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it-IT" sz="2800" dirty="0">
                <a:latin typeface="Garamond" panose="02020404030301010803" pitchFamily="18" charset="0"/>
              </a:rPr>
              <a:t>Il </a:t>
            </a:r>
            <a:r>
              <a:rPr lang="en-GB" altLang="it-IT" sz="2800" dirty="0" err="1">
                <a:latin typeface="Garamond" panose="02020404030301010803" pitchFamily="18" charset="0"/>
              </a:rPr>
              <a:t>consiglio</a:t>
            </a:r>
            <a:r>
              <a:rPr lang="en-GB" altLang="it-IT" sz="2800" dirty="0">
                <a:latin typeface="Garamond" panose="02020404030301010803" pitchFamily="18" charset="0"/>
              </a:rPr>
              <a:t> </a:t>
            </a:r>
            <a:r>
              <a:rPr lang="en-GB" altLang="it-IT" sz="2800" dirty="0" err="1">
                <a:latin typeface="Garamond" panose="02020404030301010803" pitchFamily="18" charset="0"/>
              </a:rPr>
              <a:t>doveva</a:t>
            </a:r>
            <a:r>
              <a:rPr lang="en-GB" altLang="it-IT" sz="2800" dirty="0">
                <a:latin typeface="Garamond" panose="02020404030301010803" pitchFamily="18" charset="0"/>
              </a:rPr>
              <a:t> </a:t>
            </a:r>
            <a:r>
              <a:rPr lang="en-GB" altLang="it-IT" sz="2800" dirty="0" err="1">
                <a:latin typeface="Garamond" panose="02020404030301010803" pitchFamily="18" charset="0"/>
              </a:rPr>
              <a:t>accordare</a:t>
            </a:r>
            <a:r>
              <a:rPr lang="en-GB" altLang="it-IT" sz="2800" dirty="0">
                <a:latin typeface="Garamond" panose="02020404030301010803" pitchFamily="18" charset="0"/>
              </a:rPr>
              <a:t> la </a:t>
            </a:r>
            <a:r>
              <a:rPr lang="en-GB" altLang="it-IT" sz="2800" dirty="0" err="1">
                <a:latin typeface="Garamond" panose="02020404030301010803" pitchFamily="18" charset="0"/>
              </a:rPr>
              <a:t>fiducia</a:t>
            </a:r>
            <a:r>
              <a:rPr lang="en-GB" altLang="it-IT" sz="2800" dirty="0">
                <a:latin typeface="Garamond" panose="02020404030301010803" pitchFamily="18" charset="0"/>
              </a:rPr>
              <a:t> </a:t>
            </a:r>
            <a:r>
              <a:rPr lang="en-GB" altLang="it-IT" sz="2800" dirty="0" err="1">
                <a:latin typeface="Garamond" panose="02020404030301010803" pitchFamily="18" charset="0"/>
              </a:rPr>
              <a:t>alla</a:t>
            </a:r>
            <a:r>
              <a:rPr lang="en-GB" altLang="it-IT" sz="2800" dirty="0">
                <a:latin typeface="Garamond" panose="02020404030301010803" pitchFamily="18" charset="0"/>
              </a:rPr>
              <a:t> </a:t>
            </a:r>
            <a:r>
              <a:rPr lang="en-GB" altLang="it-IT" sz="2800" dirty="0" err="1">
                <a:latin typeface="Garamond" panose="02020404030301010803" pitchFamily="18" charset="0"/>
              </a:rPr>
              <a:t>giunta</a:t>
            </a:r>
            <a:r>
              <a:rPr lang="en-GB" altLang="it-IT" sz="2800" dirty="0">
                <a:latin typeface="Garamond" panose="02020404030301010803" pitchFamily="18" charset="0"/>
              </a:rPr>
              <a:t> </a:t>
            </a:r>
            <a:r>
              <a:rPr lang="en-GB" altLang="it-IT" sz="2800" dirty="0" err="1">
                <a:latin typeface="Garamond" panose="02020404030301010803" pitchFamily="18" charset="0"/>
              </a:rPr>
              <a:t>regionale</a:t>
            </a:r>
            <a:r>
              <a:rPr lang="en-GB" altLang="it-IT" sz="2800" dirty="0">
                <a:latin typeface="Garamond" panose="02020404030301010803" pitchFamily="18" charset="0"/>
              </a:rPr>
              <a:t> (</a:t>
            </a:r>
            <a:r>
              <a:rPr lang="en-GB" altLang="it-IT" sz="2800" dirty="0" err="1">
                <a:latin typeface="Garamond" panose="02020404030301010803" pitchFamily="18" charset="0"/>
              </a:rPr>
              <a:t>esecutivo</a:t>
            </a:r>
            <a:r>
              <a:rPr lang="en-GB" altLang="it-IT" sz="2800" dirty="0">
                <a:latin typeface="Garamond" panose="02020404030301010803" pitchFamily="18" charset="0"/>
              </a:rPr>
              <a:t>)</a:t>
            </a:r>
            <a:r>
              <a:rPr lang="ar-SA" altLang="it-IT" sz="2800" dirty="0">
                <a:latin typeface="Garamond" panose="02020404030301010803" pitchFamily="18" charset="0"/>
              </a:rPr>
              <a:t>‏</a:t>
            </a:r>
            <a:endParaRPr lang="en-GB" altLang="it-IT" sz="2800" dirty="0">
              <a:latin typeface="Garamond" panose="02020404030301010803" pitchFamily="18" charset="0"/>
            </a:endParaRPr>
          </a:p>
          <a:p>
            <a:pPr marL="338138" indent="-338138" defTabSz="449263" eaLnBrk="1" hangingPunct="1">
              <a:lnSpc>
                <a:spcPct val="101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it-IT" sz="2800" dirty="0">
                <a:latin typeface="Garamond" panose="02020404030301010803" pitchFamily="18" charset="0"/>
              </a:rPr>
              <a:t>La </a:t>
            </a:r>
            <a:r>
              <a:rPr lang="en-GB" altLang="it-IT" sz="2800" dirty="0" err="1">
                <a:latin typeface="Garamond" panose="02020404030301010803" pitchFamily="18" charset="0"/>
              </a:rPr>
              <a:t>giunta</a:t>
            </a:r>
            <a:r>
              <a:rPr lang="en-GB" altLang="it-IT" sz="2800" dirty="0">
                <a:latin typeface="Garamond" panose="02020404030301010803" pitchFamily="18" charset="0"/>
              </a:rPr>
              <a:t> </a:t>
            </a:r>
            <a:r>
              <a:rPr lang="en-GB" altLang="it-IT" sz="2800" dirty="0" err="1">
                <a:latin typeface="Garamond" panose="02020404030301010803" pitchFamily="18" charset="0"/>
              </a:rPr>
              <a:t>regionale</a:t>
            </a:r>
            <a:r>
              <a:rPr lang="en-GB" altLang="it-IT" sz="2800" dirty="0">
                <a:latin typeface="Garamond" panose="02020404030301010803" pitchFamily="18" charset="0"/>
              </a:rPr>
              <a:t> era </a:t>
            </a:r>
            <a:r>
              <a:rPr lang="en-GB" altLang="it-IT" sz="2800" dirty="0" err="1">
                <a:latin typeface="Garamond" panose="02020404030301010803" pitchFamily="18" charset="0"/>
              </a:rPr>
              <a:t>guidata</a:t>
            </a:r>
            <a:r>
              <a:rPr lang="en-GB" altLang="it-IT" sz="2800" dirty="0">
                <a:latin typeface="Garamond" panose="02020404030301010803" pitchFamily="18" charset="0"/>
              </a:rPr>
              <a:t> da un </a:t>
            </a:r>
            <a:r>
              <a:rPr lang="en-GB" altLang="it-IT" sz="2800" dirty="0" err="1">
                <a:latin typeface="Garamond" panose="02020404030301010803" pitchFamily="18" charset="0"/>
              </a:rPr>
              <a:t>presidente</a:t>
            </a:r>
            <a:endParaRPr lang="en-GB" altLang="it-IT" sz="2800" dirty="0">
              <a:latin typeface="Garamond" panose="02020404030301010803" pitchFamily="18" charset="0"/>
            </a:endParaRPr>
          </a:p>
          <a:p>
            <a:pPr marL="338138" indent="-338138" defTabSz="449263" eaLnBrk="1" hangingPunct="1">
              <a:lnSpc>
                <a:spcPct val="101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it-IT" sz="2800" dirty="0">
                <a:latin typeface="Garamond" panose="02020404030301010803" pitchFamily="18" charset="0"/>
              </a:rPr>
              <a:t>Il </a:t>
            </a:r>
            <a:r>
              <a:rPr lang="en-GB" altLang="it-IT" sz="2800" dirty="0" err="1">
                <a:latin typeface="Garamond" panose="02020404030301010803" pitchFamily="18" charset="0"/>
              </a:rPr>
              <a:t>rapporto</a:t>
            </a:r>
            <a:r>
              <a:rPr lang="en-GB" altLang="it-IT" sz="2800" dirty="0">
                <a:latin typeface="Garamond" panose="02020404030301010803" pitchFamily="18" charset="0"/>
              </a:rPr>
              <a:t> </a:t>
            </a:r>
            <a:r>
              <a:rPr lang="en-GB" altLang="it-IT" sz="2800" dirty="0" err="1">
                <a:latin typeface="Garamond" panose="02020404030301010803" pitchFamily="18" charset="0"/>
              </a:rPr>
              <a:t>tra</a:t>
            </a:r>
            <a:r>
              <a:rPr lang="en-GB" altLang="it-IT" sz="2800" dirty="0">
                <a:latin typeface="Garamond" panose="02020404030301010803" pitchFamily="18" charset="0"/>
              </a:rPr>
              <a:t> </a:t>
            </a:r>
            <a:r>
              <a:rPr lang="en-GB" altLang="it-IT" sz="2800" dirty="0" err="1">
                <a:latin typeface="Garamond" panose="02020404030301010803" pitchFamily="18" charset="0"/>
              </a:rPr>
              <a:t>consiglio</a:t>
            </a:r>
            <a:r>
              <a:rPr lang="en-GB" altLang="it-IT" sz="2800" dirty="0">
                <a:latin typeface="Garamond" panose="02020404030301010803" pitchFamily="18" charset="0"/>
              </a:rPr>
              <a:t> e </a:t>
            </a:r>
            <a:r>
              <a:rPr lang="en-GB" altLang="it-IT" sz="2800" dirty="0" err="1">
                <a:latin typeface="Garamond" panose="02020404030301010803" pitchFamily="18" charset="0"/>
              </a:rPr>
              <a:t>giunta</a:t>
            </a:r>
            <a:r>
              <a:rPr lang="en-GB" altLang="it-IT" sz="2800" dirty="0">
                <a:latin typeface="Garamond" panose="02020404030301010803" pitchFamily="18" charset="0"/>
              </a:rPr>
              <a:t> </a:t>
            </a:r>
            <a:r>
              <a:rPr lang="en-GB" altLang="it-IT" sz="2800" dirty="0" err="1">
                <a:latin typeface="Garamond" panose="02020404030301010803" pitchFamily="18" charset="0"/>
              </a:rPr>
              <a:t>ricordava</a:t>
            </a:r>
            <a:r>
              <a:rPr lang="en-GB" altLang="it-IT" sz="2800" dirty="0">
                <a:latin typeface="Garamond" panose="02020404030301010803" pitchFamily="18" charset="0"/>
              </a:rPr>
              <a:t> </a:t>
            </a:r>
            <a:r>
              <a:rPr lang="en-GB" altLang="it-IT" sz="2800" dirty="0" err="1">
                <a:latin typeface="Garamond" panose="02020404030301010803" pitchFamily="18" charset="0"/>
              </a:rPr>
              <a:t>quello</a:t>
            </a:r>
            <a:r>
              <a:rPr lang="en-GB" altLang="it-IT" sz="2800" dirty="0">
                <a:latin typeface="Garamond" panose="02020404030301010803" pitchFamily="18" charset="0"/>
              </a:rPr>
              <a:t> </a:t>
            </a:r>
            <a:r>
              <a:rPr lang="en-GB" altLang="it-IT" sz="2800" dirty="0" err="1">
                <a:latin typeface="Garamond" panose="02020404030301010803" pitchFamily="18" charset="0"/>
              </a:rPr>
              <a:t>della</a:t>
            </a:r>
            <a:r>
              <a:rPr lang="en-GB" altLang="it-IT" sz="2800" dirty="0">
                <a:latin typeface="Garamond" panose="02020404030301010803" pitchFamily="18" charset="0"/>
              </a:rPr>
              <a:t> prima </a:t>
            </a:r>
            <a:r>
              <a:rPr lang="en-GB" altLang="it-IT" sz="2800" dirty="0" err="1">
                <a:latin typeface="Garamond" panose="02020404030301010803" pitchFamily="18" charset="0"/>
              </a:rPr>
              <a:t>repubblica</a:t>
            </a:r>
            <a:endParaRPr lang="en-GB" altLang="it-IT" sz="2800" dirty="0">
              <a:latin typeface="Garamond" panose="02020404030301010803" pitchFamily="18" charset="0"/>
            </a:endParaRPr>
          </a:p>
          <a:p>
            <a:pPr marL="738188" lvl="1" indent="-280988" defTabSz="449263" eaLnBrk="1" hangingPunct="1">
              <a:lnSpc>
                <a:spcPct val="101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it-IT" i="1" dirty="0">
                <a:latin typeface="Garamond" panose="02020404030301010803" pitchFamily="18" charset="0"/>
              </a:rPr>
              <a:t>Il </a:t>
            </a:r>
            <a:r>
              <a:rPr lang="en-GB" altLang="it-IT" i="1" dirty="0" err="1">
                <a:latin typeface="Garamond" panose="02020404030301010803" pitchFamily="18" charset="0"/>
              </a:rPr>
              <a:t>consiglio</a:t>
            </a:r>
            <a:r>
              <a:rPr lang="en-GB" altLang="it-IT" i="1" dirty="0">
                <a:latin typeface="Garamond" panose="02020404030301010803" pitchFamily="18" charset="0"/>
              </a:rPr>
              <a:t> era </a:t>
            </a:r>
            <a:r>
              <a:rPr lang="en-GB" altLang="it-IT" i="1" dirty="0" err="1">
                <a:latin typeface="Garamond" panose="02020404030301010803" pitchFamily="18" charset="0"/>
              </a:rPr>
              <a:t>predominante</a:t>
            </a:r>
            <a:endParaRPr lang="en-GB" altLang="it-IT" i="1" dirty="0">
              <a:latin typeface="Garamond" panose="02020404030301010803" pitchFamily="18" charset="0"/>
            </a:endParaRPr>
          </a:p>
          <a:p>
            <a:pPr marL="738188" lvl="1" indent="-280988" defTabSz="449263" eaLnBrk="1" hangingPunct="1">
              <a:lnSpc>
                <a:spcPct val="101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it-IT" i="1" dirty="0">
                <a:latin typeface="Garamond" panose="02020404030301010803" pitchFamily="18" charset="0"/>
              </a:rPr>
              <a:t>Il </a:t>
            </a:r>
            <a:r>
              <a:rPr lang="en-GB" altLang="it-IT" i="1" dirty="0" err="1">
                <a:latin typeface="Garamond" panose="02020404030301010803" pitchFamily="18" charset="0"/>
              </a:rPr>
              <a:t>presidente</a:t>
            </a:r>
            <a:r>
              <a:rPr lang="en-GB" altLang="it-IT" i="1" dirty="0">
                <a:latin typeface="Garamond" panose="02020404030301010803" pitchFamily="18" charset="0"/>
              </a:rPr>
              <a:t> </a:t>
            </a:r>
            <a:r>
              <a:rPr lang="en-GB" altLang="it-IT" i="1" dirty="0" err="1">
                <a:latin typeface="Garamond" panose="02020404030301010803" pitchFamily="18" charset="0"/>
              </a:rPr>
              <a:t>della</a:t>
            </a:r>
            <a:r>
              <a:rPr lang="en-GB" altLang="it-IT" i="1" dirty="0">
                <a:latin typeface="Garamond" panose="02020404030301010803" pitchFamily="18" charset="0"/>
              </a:rPr>
              <a:t> </a:t>
            </a:r>
            <a:r>
              <a:rPr lang="en-GB" altLang="it-IT" i="1" dirty="0" err="1">
                <a:latin typeface="Garamond" panose="02020404030301010803" pitchFamily="18" charset="0"/>
              </a:rPr>
              <a:t>giunta</a:t>
            </a:r>
            <a:r>
              <a:rPr lang="en-GB" altLang="it-IT" i="1" dirty="0">
                <a:latin typeface="Garamond" panose="02020404030301010803" pitchFamily="18" charset="0"/>
              </a:rPr>
              <a:t> era </a:t>
            </a:r>
            <a:r>
              <a:rPr lang="en-GB" altLang="it-IT" i="1" dirty="0" err="1">
                <a:latin typeface="Garamond" panose="02020404030301010803" pitchFamily="18" charset="0"/>
              </a:rPr>
              <a:t>debole</a:t>
            </a:r>
            <a:endParaRPr lang="en-GB" altLang="it-IT" i="1" dirty="0">
              <a:latin typeface="Garamond" panose="02020404030301010803" pitchFamily="18" charset="0"/>
            </a:endParaRPr>
          </a:p>
          <a:p>
            <a:pPr marL="338138" indent="-338138" defTabSz="449263" eaLnBrk="1" hangingPunct="1">
              <a:lnSpc>
                <a:spcPct val="101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it-IT" sz="2800" dirty="0">
                <a:latin typeface="Garamond" panose="02020404030301010803" pitchFamily="18" charset="0"/>
              </a:rPr>
              <a:t>Le </a:t>
            </a:r>
            <a:r>
              <a:rPr lang="en-GB" altLang="it-IT" sz="2800" dirty="0" err="1">
                <a:latin typeface="Garamond" panose="02020404030301010803" pitchFamily="18" charset="0"/>
              </a:rPr>
              <a:t>elezioni</a:t>
            </a:r>
            <a:r>
              <a:rPr lang="en-GB" altLang="it-IT" sz="2800" dirty="0">
                <a:latin typeface="Garamond" panose="02020404030301010803" pitchFamily="18" charset="0"/>
              </a:rPr>
              <a:t> </a:t>
            </a:r>
            <a:r>
              <a:rPr lang="en-GB" altLang="it-IT" sz="2800" dirty="0" err="1">
                <a:latin typeface="Garamond" panose="02020404030301010803" pitchFamily="18" charset="0"/>
              </a:rPr>
              <a:t>regionali</a:t>
            </a:r>
            <a:r>
              <a:rPr lang="en-GB" altLang="it-IT" sz="2800" dirty="0">
                <a:latin typeface="Garamond" panose="02020404030301010803" pitchFamily="18" charset="0"/>
              </a:rPr>
              <a:t> </a:t>
            </a:r>
            <a:r>
              <a:rPr lang="en-GB" altLang="it-IT" sz="2800" dirty="0" err="1">
                <a:latin typeface="Garamond" panose="02020404030301010803" pitchFamily="18" charset="0"/>
              </a:rPr>
              <a:t>diventarono</a:t>
            </a:r>
            <a:r>
              <a:rPr lang="en-GB" altLang="it-IT" sz="2800" dirty="0">
                <a:latin typeface="Garamond" panose="02020404030301010803" pitchFamily="18" charset="0"/>
              </a:rPr>
              <a:t> “</a:t>
            </a:r>
            <a:r>
              <a:rPr lang="en-GB" altLang="it-IT" sz="2800" dirty="0" err="1">
                <a:latin typeface="Garamond" panose="02020404030301010803" pitchFamily="18" charset="0"/>
              </a:rPr>
              <a:t>elezioni</a:t>
            </a:r>
            <a:r>
              <a:rPr lang="en-GB" altLang="it-IT" sz="2800" dirty="0">
                <a:latin typeface="Garamond" panose="02020404030301010803" pitchFamily="18" charset="0"/>
              </a:rPr>
              <a:t> di secondo </a:t>
            </a:r>
            <a:r>
              <a:rPr lang="en-GB" altLang="it-IT" sz="2800" dirty="0" err="1">
                <a:latin typeface="Garamond" panose="02020404030301010803" pitchFamily="18" charset="0"/>
              </a:rPr>
              <a:t>ordine</a:t>
            </a:r>
            <a:r>
              <a:rPr lang="en-GB" altLang="it-IT" sz="2800" dirty="0">
                <a:latin typeface="Garamond" panose="02020404030301010803" pitchFamily="18" charset="0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1673901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1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51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51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51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51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51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51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155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egnaposto numero diapositiva 3">
            <a:extLst>
              <a:ext uri="{FF2B5EF4-FFF2-40B4-BE49-F238E27FC236}">
                <a16:creationId xmlns:a16="http://schemas.microsoft.com/office/drawing/2014/main" id="{042002AA-B7AA-734E-893E-2DFFDD940A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457200" y="6356350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l">
              <a:spcBef>
                <a:spcPct val="0"/>
              </a:spcBef>
              <a:buFontTx/>
              <a:buNone/>
            </a:pPr>
            <a:fld id="{55403B5D-E30C-144A-A814-4C1633517B64}" type="slidenum">
              <a:rPr lang="it-IT" altLang="it-IT" sz="1200">
                <a:solidFill>
                  <a:srgbClr val="898989"/>
                </a:solidFill>
              </a:rPr>
              <a:pPr algn="l">
                <a:spcBef>
                  <a:spcPct val="0"/>
                </a:spcBef>
                <a:buFontTx/>
                <a:buNone/>
              </a:pPr>
              <a:t>9</a:t>
            </a:fld>
            <a:endParaRPr lang="it-IT" altLang="it-IT" sz="1200">
              <a:solidFill>
                <a:srgbClr val="898989"/>
              </a:solidFill>
            </a:endParaRPr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13DFE3BC-0A6F-3F44-B4D3-FD470AC1B585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44450"/>
            <a:ext cx="7777163" cy="863600"/>
          </a:xfrm>
        </p:spPr>
        <p:txBody>
          <a:bodyPr lIns="0" tIns="0" rIns="0" bIns="0"/>
          <a:lstStyle/>
          <a:p>
            <a:pPr defTabSz="449263" eaLnBrk="1" hangingPunct="1">
              <a:lnSpc>
                <a:spcPct val="101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it-IT" sz="3600" b="1" dirty="0">
                <a:solidFill>
                  <a:srgbClr val="C00000"/>
                </a:solidFill>
                <a:latin typeface="Garamond" panose="02020404030301010803" pitchFamily="18" charset="0"/>
              </a:rPr>
              <a:t> Il </a:t>
            </a:r>
            <a:r>
              <a:rPr lang="en-GB" altLang="it-IT" sz="3600" b="1" dirty="0" err="1">
                <a:solidFill>
                  <a:srgbClr val="C00000"/>
                </a:solidFill>
                <a:latin typeface="Garamond" panose="02020404030301010803" pitchFamily="18" charset="0"/>
              </a:rPr>
              <a:t>governo</a:t>
            </a:r>
            <a:r>
              <a:rPr lang="en-GB" altLang="it-IT" sz="3600" b="1" dirty="0">
                <a:solidFill>
                  <a:srgbClr val="C00000"/>
                </a:solidFill>
                <a:latin typeface="Garamond" panose="02020404030301010803" pitchFamily="18" charset="0"/>
              </a:rPr>
              <a:t> locale </a:t>
            </a:r>
            <a:r>
              <a:rPr lang="en-GB" altLang="it-IT" sz="3600" b="1" dirty="0" err="1">
                <a:solidFill>
                  <a:srgbClr val="C00000"/>
                </a:solidFill>
                <a:latin typeface="Garamond" panose="02020404030301010803" pitchFamily="18" charset="0"/>
              </a:rPr>
              <a:t>dopo</a:t>
            </a:r>
            <a:r>
              <a:rPr lang="en-GB" altLang="it-IT" sz="3600" b="1" dirty="0">
                <a:solidFill>
                  <a:srgbClr val="C00000"/>
                </a:solidFill>
                <a:latin typeface="Garamond" panose="02020404030301010803" pitchFamily="18" charset="0"/>
              </a:rPr>
              <a:t> </a:t>
            </a:r>
            <a:r>
              <a:rPr lang="en-GB" altLang="it-IT" sz="3600" b="1" dirty="0" err="1">
                <a:solidFill>
                  <a:srgbClr val="C00000"/>
                </a:solidFill>
                <a:latin typeface="Garamond" panose="02020404030301010803" pitchFamily="18" charset="0"/>
              </a:rPr>
              <a:t>il</a:t>
            </a:r>
            <a:r>
              <a:rPr lang="en-GB" altLang="it-IT" sz="3600" b="1" dirty="0">
                <a:solidFill>
                  <a:srgbClr val="C00000"/>
                </a:solidFill>
                <a:latin typeface="Garamond" panose="02020404030301010803" pitchFamily="18" charset="0"/>
              </a:rPr>
              <a:t> 1990</a:t>
            </a:r>
          </a:p>
        </p:txBody>
      </p:sp>
      <p:sp>
        <p:nvSpPr>
          <p:cNvPr id="153603" name="Rectangle 3">
            <a:extLst>
              <a:ext uri="{FF2B5EF4-FFF2-40B4-BE49-F238E27FC236}">
                <a16:creationId xmlns:a16="http://schemas.microsoft.com/office/drawing/2014/main" id="{FF7E360D-24E1-0F46-9971-7503C4BA0916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0" y="1196975"/>
            <a:ext cx="9144000" cy="4968875"/>
          </a:xfrm>
        </p:spPr>
        <p:txBody>
          <a:bodyPr lIns="0" tIns="0" rIns="0" bIns="0"/>
          <a:lstStyle/>
          <a:p>
            <a:pPr marL="338138" indent="-338138" algn="just" defTabSz="449263" eaLnBrk="1" hangingPunct="1">
              <a:lnSpc>
                <a:spcPct val="101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it-IT" sz="2400" dirty="0" err="1">
                <a:latin typeface="Garamond" panose="02020404030301010803" pitchFamily="18" charset="0"/>
              </a:rPr>
              <a:t>Attorno</a:t>
            </a:r>
            <a:r>
              <a:rPr lang="en-GB" altLang="it-IT" sz="2400" dirty="0">
                <a:latin typeface="Garamond" panose="02020404030301010803" pitchFamily="18" charset="0"/>
              </a:rPr>
              <a:t> al 1990 </a:t>
            </a:r>
            <a:r>
              <a:rPr lang="en-GB" altLang="it-IT" sz="2400" dirty="0" err="1">
                <a:latin typeface="Garamond" panose="02020404030301010803" pitchFamily="18" charset="0"/>
              </a:rPr>
              <a:t>si</a:t>
            </a:r>
            <a:r>
              <a:rPr lang="en-GB" altLang="it-IT" sz="2400" dirty="0">
                <a:latin typeface="Garamond" panose="02020404030301010803" pitchFamily="18" charset="0"/>
              </a:rPr>
              <a:t> </a:t>
            </a:r>
            <a:r>
              <a:rPr lang="en-GB" altLang="it-IT" sz="2400" dirty="0" err="1">
                <a:latin typeface="Garamond" panose="02020404030301010803" pitchFamily="18" charset="0"/>
              </a:rPr>
              <a:t>creano</a:t>
            </a:r>
            <a:r>
              <a:rPr lang="en-GB" altLang="it-IT" sz="2400" dirty="0">
                <a:latin typeface="Garamond" panose="02020404030301010803" pitchFamily="18" charset="0"/>
              </a:rPr>
              <a:t> le </a:t>
            </a:r>
            <a:r>
              <a:rPr lang="en-GB" altLang="it-IT" sz="2400" dirty="0" err="1">
                <a:latin typeface="Garamond" panose="02020404030301010803" pitchFamily="18" charset="0"/>
              </a:rPr>
              <a:t>condizioni</a:t>
            </a:r>
            <a:r>
              <a:rPr lang="en-GB" altLang="it-IT" sz="2400" dirty="0">
                <a:latin typeface="Garamond" panose="02020404030301010803" pitchFamily="18" charset="0"/>
              </a:rPr>
              <a:t> per </a:t>
            </a:r>
            <a:r>
              <a:rPr lang="en-GB" altLang="it-IT" sz="2400" dirty="0" err="1">
                <a:latin typeface="Garamond" panose="02020404030301010803" pitchFamily="18" charset="0"/>
              </a:rPr>
              <a:t>riformare</a:t>
            </a:r>
            <a:r>
              <a:rPr lang="en-GB" altLang="it-IT" sz="2400" dirty="0">
                <a:latin typeface="Garamond" panose="02020404030301010803" pitchFamily="18" charset="0"/>
              </a:rPr>
              <a:t> </a:t>
            </a:r>
            <a:r>
              <a:rPr lang="en-GB" altLang="it-IT" sz="2400" dirty="0" err="1">
                <a:latin typeface="Garamond" panose="02020404030301010803" pitchFamily="18" charset="0"/>
              </a:rPr>
              <a:t>il</a:t>
            </a:r>
            <a:r>
              <a:rPr lang="en-GB" altLang="it-IT" sz="2400" dirty="0">
                <a:latin typeface="Garamond" panose="02020404030301010803" pitchFamily="18" charset="0"/>
              </a:rPr>
              <a:t> </a:t>
            </a:r>
            <a:r>
              <a:rPr lang="en-GB" altLang="it-IT" sz="2400" dirty="0" err="1">
                <a:latin typeface="Garamond" panose="02020404030301010803" pitchFamily="18" charset="0"/>
              </a:rPr>
              <a:t>sistema</a:t>
            </a:r>
            <a:r>
              <a:rPr lang="en-GB" altLang="it-IT" sz="2400" dirty="0">
                <a:latin typeface="Garamond" panose="02020404030301010803" pitchFamily="18" charset="0"/>
              </a:rPr>
              <a:t> di </a:t>
            </a:r>
            <a:r>
              <a:rPr lang="en-GB" altLang="it-IT" sz="2400" dirty="0" err="1">
                <a:latin typeface="Garamond" panose="02020404030301010803" pitchFamily="18" charset="0"/>
              </a:rPr>
              <a:t>governo</a:t>
            </a:r>
            <a:r>
              <a:rPr lang="en-GB" altLang="it-IT" sz="2400" dirty="0">
                <a:latin typeface="Garamond" panose="02020404030301010803" pitchFamily="18" charset="0"/>
              </a:rPr>
              <a:t> locale</a:t>
            </a:r>
          </a:p>
          <a:p>
            <a:pPr marL="338138" indent="-338138" algn="just" defTabSz="449263" eaLnBrk="1" hangingPunct="1">
              <a:lnSpc>
                <a:spcPct val="101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it-IT" sz="2400" dirty="0">
                <a:latin typeface="Garamond" panose="02020404030301010803" pitchFamily="18" charset="0"/>
              </a:rPr>
              <a:t>Le </a:t>
            </a:r>
            <a:r>
              <a:rPr lang="en-GB" altLang="it-IT" sz="2400" dirty="0" err="1">
                <a:latin typeface="Garamond" panose="02020404030301010803" pitchFamily="18" charset="0"/>
              </a:rPr>
              <a:t>origini</a:t>
            </a:r>
            <a:r>
              <a:rPr lang="en-GB" altLang="it-IT" sz="2400" dirty="0">
                <a:latin typeface="Garamond" panose="02020404030301010803" pitchFamily="18" charset="0"/>
              </a:rPr>
              <a:t> del </a:t>
            </a:r>
            <a:r>
              <a:rPr lang="en-GB" altLang="it-IT" sz="2400" dirty="0" err="1">
                <a:latin typeface="Garamond" panose="02020404030301010803" pitchFamily="18" charset="0"/>
              </a:rPr>
              <a:t>cambiamento</a:t>
            </a:r>
            <a:r>
              <a:rPr lang="en-GB" altLang="it-IT" sz="2400" dirty="0">
                <a:latin typeface="Garamond" panose="02020404030301010803" pitchFamily="18" charset="0"/>
              </a:rPr>
              <a:t> </a:t>
            </a:r>
            <a:r>
              <a:rPr lang="en-GB" altLang="it-IT" sz="2400" dirty="0" err="1">
                <a:latin typeface="Garamond" panose="02020404030301010803" pitchFamily="18" charset="0"/>
              </a:rPr>
              <a:t>vanno</a:t>
            </a:r>
            <a:r>
              <a:rPr lang="en-GB" altLang="it-IT" sz="2400" dirty="0">
                <a:latin typeface="Garamond" panose="02020404030301010803" pitchFamily="18" charset="0"/>
              </a:rPr>
              <a:t> </a:t>
            </a:r>
            <a:r>
              <a:rPr lang="en-GB" altLang="it-IT" sz="2400" dirty="0" err="1">
                <a:latin typeface="Garamond" panose="02020404030301010803" pitchFamily="18" charset="0"/>
              </a:rPr>
              <a:t>cercate</a:t>
            </a:r>
            <a:r>
              <a:rPr lang="en-GB" altLang="it-IT" sz="2400" dirty="0">
                <a:latin typeface="Garamond" panose="02020404030301010803" pitchFamily="18" charset="0"/>
              </a:rPr>
              <a:t> </a:t>
            </a:r>
            <a:r>
              <a:rPr lang="en-GB" altLang="it-IT" sz="2400" dirty="0" err="1">
                <a:latin typeface="Garamond" panose="02020404030301010803" pitchFamily="18" charset="0"/>
              </a:rPr>
              <a:t>nella</a:t>
            </a:r>
            <a:r>
              <a:rPr lang="en-GB" altLang="it-IT" sz="2400" dirty="0">
                <a:latin typeface="Garamond" panose="02020404030301010803" pitchFamily="18" charset="0"/>
              </a:rPr>
              <a:t> </a:t>
            </a:r>
            <a:r>
              <a:rPr lang="en-GB" altLang="it-IT" sz="2400" dirty="0" err="1">
                <a:latin typeface="Garamond" panose="02020404030301010803" pitchFamily="18" charset="0"/>
              </a:rPr>
              <a:t>maggiore</a:t>
            </a:r>
            <a:r>
              <a:rPr lang="en-GB" altLang="it-IT" sz="2400" dirty="0">
                <a:latin typeface="Garamond" panose="02020404030301010803" pitchFamily="18" charset="0"/>
              </a:rPr>
              <a:t> </a:t>
            </a:r>
            <a:r>
              <a:rPr lang="en-GB" altLang="it-IT" sz="2400" dirty="0" err="1">
                <a:latin typeface="Garamond" panose="02020404030301010803" pitchFamily="18" charset="0"/>
              </a:rPr>
              <a:t>richiesta</a:t>
            </a:r>
            <a:r>
              <a:rPr lang="en-GB" altLang="it-IT" sz="2400" dirty="0">
                <a:latin typeface="Garamond" panose="02020404030301010803" pitchFamily="18" charset="0"/>
              </a:rPr>
              <a:t> di </a:t>
            </a:r>
            <a:r>
              <a:rPr lang="en-GB" altLang="it-IT" sz="2400" dirty="0" err="1">
                <a:latin typeface="Garamond" panose="02020404030301010803" pitchFamily="18" charset="0"/>
              </a:rPr>
              <a:t>autonomia</a:t>
            </a:r>
            <a:r>
              <a:rPr lang="en-GB" altLang="it-IT" sz="2400" dirty="0">
                <a:latin typeface="Garamond" panose="02020404030301010803" pitchFamily="18" charset="0"/>
              </a:rPr>
              <a:t> </a:t>
            </a:r>
            <a:r>
              <a:rPr lang="en-GB" altLang="it-IT" sz="2400" dirty="0" err="1">
                <a:latin typeface="Garamond" panose="02020404030301010803" pitchFamily="18" charset="0"/>
              </a:rPr>
              <a:t>degli</a:t>
            </a:r>
            <a:r>
              <a:rPr lang="en-GB" altLang="it-IT" sz="2400" dirty="0">
                <a:latin typeface="Garamond" panose="02020404030301010803" pitchFamily="18" charset="0"/>
              </a:rPr>
              <a:t> </a:t>
            </a:r>
            <a:r>
              <a:rPr lang="en-GB" altLang="it-IT" sz="2400" dirty="0" err="1">
                <a:latin typeface="Garamond" panose="02020404030301010803" pitchFamily="18" charset="0"/>
              </a:rPr>
              <a:t>enti</a:t>
            </a:r>
            <a:r>
              <a:rPr lang="en-GB" altLang="it-IT" sz="2400" dirty="0">
                <a:latin typeface="Garamond" panose="02020404030301010803" pitchFamily="18" charset="0"/>
              </a:rPr>
              <a:t> </a:t>
            </a:r>
            <a:r>
              <a:rPr lang="en-GB" altLang="it-IT" sz="2400" dirty="0" err="1">
                <a:latin typeface="Garamond" panose="02020404030301010803" pitchFamily="18" charset="0"/>
              </a:rPr>
              <a:t>locali</a:t>
            </a:r>
            <a:r>
              <a:rPr lang="en-GB" altLang="it-IT" sz="2400" dirty="0">
                <a:latin typeface="Garamond" panose="02020404030301010803" pitchFamily="18" charset="0"/>
              </a:rPr>
              <a:t>, </a:t>
            </a:r>
            <a:r>
              <a:rPr lang="en-GB" altLang="it-IT" sz="2400" dirty="0" err="1">
                <a:latin typeface="Garamond" panose="02020404030301010803" pitchFamily="18" charset="0"/>
              </a:rPr>
              <a:t>già</a:t>
            </a:r>
            <a:r>
              <a:rPr lang="en-GB" altLang="it-IT" sz="2400" dirty="0">
                <a:latin typeface="Garamond" panose="02020404030301010803" pitchFamily="18" charset="0"/>
              </a:rPr>
              <a:t> </a:t>
            </a:r>
            <a:r>
              <a:rPr lang="en-GB" altLang="it-IT" sz="2400" dirty="0" err="1">
                <a:latin typeface="Garamond" panose="02020404030301010803" pitchFamily="18" charset="0"/>
              </a:rPr>
              <a:t>sviluppata</a:t>
            </a:r>
            <a:r>
              <a:rPr lang="en-GB" altLang="it-IT" sz="2400" dirty="0">
                <a:latin typeface="Garamond" panose="02020404030301010803" pitchFamily="18" charset="0"/>
              </a:rPr>
              <a:t> da tempo in </a:t>
            </a:r>
            <a:r>
              <a:rPr lang="en-GB" altLang="it-IT" sz="2400" dirty="0" err="1">
                <a:latin typeface="Garamond" panose="02020404030301010803" pitchFamily="18" charset="0"/>
              </a:rPr>
              <a:t>molte</a:t>
            </a:r>
            <a:r>
              <a:rPr lang="en-GB" altLang="it-IT" sz="2400" dirty="0">
                <a:latin typeface="Garamond" panose="02020404030301010803" pitchFamily="18" charset="0"/>
              </a:rPr>
              <a:t> </a:t>
            </a:r>
            <a:r>
              <a:rPr lang="en-GB" altLang="it-IT" sz="2400" dirty="0" err="1">
                <a:latin typeface="Garamond" panose="02020404030301010803" pitchFamily="18" charset="0"/>
              </a:rPr>
              <a:t>aree</a:t>
            </a:r>
            <a:r>
              <a:rPr lang="en-GB" altLang="it-IT" sz="2400" dirty="0">
                <a:latin typeface="Garamond" panose="02020404030301010803" pitchFamily="18" charset="0"/>
              </a:rPr>
              <a:t> (specie quelle </a:t>
            </a:r>
            <a:r>
              <a:rPr lang="en-GB" altLang="it-IT" sz="2400" dirty="0" err="1">
                <a:latin typeface="Garamond" panose="02020404030301010803" pitchFamily="18" charset="0"/>
              </a:rPr>
              <a:t>ricche</a:t>
            </a:r>
            <a:r>
              <a:rPr lang="en-GB" altLang="it-IT" sz="2400" dirty="0">
                <a:latin typeface="Garamond" panose="02020404030301010803" pitchFamily="18" charset="0"/>
              </a:rPr>
              <a:t> e </a:t>
            </a:r>
            <a:r>
              <a:rPr lang="en-GB" altLang="it-IT" sz="2400" dirty="0" err="1">
                <a:latin typeface="Garamond" panose="02020404030301010803" pitchFamily="18" charset="0"/>
              </a:rPr>
              <a:t>periferiche</a:t>
            </a:r>
            <a:r>
              <a:rPr lang="en-GB" altLang="it-IT" sz="2400" dirty="0">
                <a:latin typeface="Garamond" panose="02020404030301010803" pitchFamily="18" charset="0"/>
              </a:rPr>
              <a:t>)</a:t>
            </a:r>
          </a:p>
          <a:p>
            <a:pPr marL="338138" indent="-338138" algn="just" defTabSz="449263" eaLnBrk="1" hangingPunct="1">
              <a:lnSpc>
                <a:spcPct val="101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it-IT" sz="2400" dirty="0" err="1">
                <a:latin typeface="Garamond" panose="02020404030301010803" pitchFamily="18" charset="0"/>
              </a:rPr>
              <a:t>Tema</a:t>
            </a:r>
            <a:r>
              <a:rPr lang="en-GB" altLang="it-IT" sz="2400" dirty="0">
                <a:latin typeface="Garamond" panose="02020404030301010803" pitchFamily="18" charset="0"/>
              </a:rPr>
              <a:t> del </a:t>
            </a:r>
            <a:r>
              <a:rPr lang="en-GB" altLang="it-IT" sz="2400" dirty="0" err="1">
                <a:latin typeface="Garamond" panose="02020404030301010803" pitchFamily="18" charset="0"/>
              </a:rPr>
              <a:t>regionalismo</a:t>
            </a:r>
            <a:r>
              <a:rPr lang="en-GB" altLang="it-IT" sz="2400" dirty="0">
                <a:latin typeface="Garamond" panose="02020404030301010803" pitchFamily="18" charset="0"/>
              </a:rPr>
              <a:t>/</a:t>
            </a:r>
            <a:r>
              <a:rPr lang="en-GB" altLang="it-IT" sz="2400" dirty="0" err="1">
                <a:latin typeface="Garamond" panose="02020404030301010803" pitchFamily="18" charset="0"/>
              </a:rPr>
              <a:t>federalismo</a:t>
            </a:r>
            <a:r>
              <a:rPr lang="en-GB" altLang="it-IT" sz="2400" dirty="0">
                <a:latin typeface="Garamond" panose="02020404030301010803" pitchFamily="18" charset="0"/>
              </a:rPr>
              <a:t> </a:t>
            </a:r>
            <a:r>
              <a:rPr lang="en-GB" altLang="it-IT" sz="2400" dirty="0" err="1">
                <a:latin typeface="Garamond" panose="02020404030301010803" pitchFamily="18" charset="0"/>
              </a:rPr>
              <a:t>presente</a:t>
            </a:r>
            <a:r>
              <a:rPr lang="en-GB" altLang="it-IT" sz="2400" dirty="0">
                <a:latin typeface="Garamond" panose="02020404030301010803" pitchFamily="18" charset="0"/>
              </a:rPr>
              <a:t> </a:t>
            </a:r>
            <a:r>
              <a:rPr lang="en-GB" altLang="it-IT" sz="2400" dirty="0" err="1">
                <a:latin typeface="Garamond" panose="02020404030301010803" pitchFamily="18" charset="0"/>
              </a:rPr>
              <a:t>dagli</a:t>
            </a:r>
            <a:r>
              <a:rPr lang="en-GB" altLang="it-IT" sz="2400" dirty="0">
                <a:latin typeface="Garamond" panose="02020404030301010803" pitchFamily="18" charset="0"/>
              </a:rPr>
              <a:t> </a:t>
            </a:r>
            <a:r>
              <a:rPr lang="en-GB" altLang="it-IT" sz="2400" dirty="0" err="1">
                <a:latin typeface="Garamond" panose="02020404030301010803" pitchFamily="18" charset="0"/>
              </a:rPr>
              <a:t>anni</a:t>
            </a:r>
            <a:r>
              <a:rPr lang="en-GB" altLang="it-IT" sz="2400" dirty="0">
                <a:latin typeface="Garamond" panose="02020404030301010803" pitchFamily="18" charset="0"/>
              </a:rPr>
              <a:t> ’80 con </a:t>
            </a:r>
            <a:r>
              <a:rPr lang="en-GB" altLang="it-IT" sz="2400" dirty="0" err="1">
                <a:latin typeface="Garamond" panose="02020404030301010803" pitchFamily="18" charset="0"/>
              </a:rPr>
              <a:t>vari</a:t>
            </a:r>
            <a:r>
              <a:rPr lang="en-GB" altLang="it-IT" sz="2400" dirty="0">
                <a:latin typeface="Garamond" panose="02020404030301010803" pitchFamily="18" charset="0"/>
              </a:rPr>
              <a:t> </a:t>
            </a:r>
            <a:r>
              <a:rPr lang="en-GB" altLang="it-IT" sz="2400" dirty="0" err="1">
                <a:latin typeface="Garamond" panose="02020404030301010803" pitchFamily="18" charset="0"/>
              </a:rPr>
              <a:t>movimenti</a:t>
            </a:r>
            <a:r>
              <a:rPr lang="en-GB" altLang="it-IT" sz="2400" dirty="0">
                <a:latin typeface="Garamond" panose="02020404030301010803" pitchFamily="18" charset="0"/>
              </a:rPr>
              <a:t> e </a:t>
            </a:r>
            <a:r>
              <a:rPr lang="en-GB" altLang="it-IT" sz="2400" dirty="0" err="1">
                <a:latin typeface="Garamond" panose="02020404030301010803" pitchFamily="18" charset="0"/>
              </a:rPr>
              <a:t>liste</a:t>
            </a:r>
            <a:r>
              <a:rPr lang="en-GB" altLang="it-IT" sz="2400" dirty="0">
                <a:latin typeface="Garamond" panose="02020404030301010803" pitchFamily="18" charset="0"/>
              </a:rPr>
              <a:t> </a:t>
            </a:r>
            <a:r>
              <a:rPr lang="en-GB" altLang="it-IT" sz="2400" dirty="0" err="1">
                <a:latin typeface="Garamond" panose="02020404030301010803" pitchFamily="18" charset="0"/>
              </a:rPr>
              <a:t>civiche</a:t>
            </a:r>
            <a:r>
              <a:rPr lang="en-GB" altLang="it-IT" sz="2400" dirty="0">
                <a:latin typeface="Garamond" panose="02020404030301010803" pitchFamily="18" charset="0"/>
              </a:rPr>
              <a:t> e poi col </a:t>
            </a:r>
            <a:r>
              <a:rPr lang="en-GB" altLang="it-IT" sz="2400" dirty="0" err="1">
                <a:latin typeface="Garamond" panose="02020404030301010803" pitchFamily="18" charset="0"/>
              </a:rPr>
              <a:t>successo</a:t>
            </a:r>
            <a:r>
              <a:rPr lang="en-GB" altLang="it-IT" sz="2400" dirty="0">
                <a:latin typeface="Garamond" panose="02020404030301010803" pitchFamily="18" charset="0"/>
              </a:rPr>
              <a:t> </a:t>
            </a:r>
            <a:r>
              <a:rPr lang="en-GB" altLang="it-IT" sz="2400" dirty="0" err="1">
                <a:latin typeface="Garamond" panose="02020404030301010803" pitchFamily="18" charset="0"/>
              </a:rPr>
              <a:t>della</a:t>
            </a:r>
            <a:r>
              <a:rPr lang="en-GB" altLang="it-IT" sz="2400" dirty="0">
                <a:latin typeface="Garamond" panose="02020404030301010803" pitchFamily="18" charset="0"/>
              </a:rPr>
              <a:t> Lega Nord (1992)</a:t>
            </a:r>
          </a:p>
          <a:p>
            <a:pPr marL="338138" indent="-338138" algn="just" defTabSz="449263" eaLnBrk="1" hangingPunct="1">
              <a:lnSpc>
                <a:spcPct val="101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it-IT" sz="2400" dirty="0">
                <a:latin typeface="Garamond" panose="02020404030301010803" pitchFamily="18" charset="0"/>
              </a:rPr>
              <a:t>La </a:t>
            </a:r>
            <a:r>
              <a:rPr lang="en-GB" altLang="it-IT" sz="2400" dirty="0" err="1">
                <a:latin typeface="Garamond" panose="02020404030301010803" pitchFamily="18" charset="0"/>
              </a:rPr>
              <a:t>crisi</a:t>
            </a:r>
            <a:r>
              <a:rPr lang="en-GB" altLang="it-IT" sz="2400" dirty="0">
                <a:latin typeface="Garamond" panose="02020404030301010803" pitchFamily="18" charset="0"/>
              </a:rPr>
              <a:t> </a:t>
            </a:r>
            <a:r>
              <a:rPr lang="en-GB" altLang="it-IT" sz="2400" dirty="0" err="1">
                <a:latin typeface="Garamond" panose="02020404030301010803" pitchFamily="18" charset="0"/>
              </a:rPr>
              <a:t>della</a:t>
            </a:r>
            <a:r>
              <a:rPr lang="en-GB" altLang="it-IT" sz="2400" dirty="0">
                <a:latin typeface="Garamond" panose="02020404030301010803" pitchFamily="18" charset="0"/>
              </a:rPr>
              <a:t> </a:t>
            </a:r>
            <a:r>
              <a:rPr lang="en-GB" altLang="it-IT" sz="2400" dirty="0" err="1">
                <a:latin typeface="Garamond" panose="02020404030301010803" pitchFamily="18" charset="0"/>
              </a:rPr>
              <a:t>politica</a:t>
            </a:r>
            <a:r>
              <a:rPr lang="en-GB" altLang="it-IT" sz="2400" dirty="0">
                <a:latin typeface="Garamond" panose="02020404030301010803" pitchFamily="18" charset="0"/>
              </a:rPr>
              <a:t> </a:t>
            </a:r>
            <a:r>
              <a:rPr lang="en-GB" altLang="it-IT" sz="2400" dirty="0" err="1">
                <a:latin typeface="Garamond" panose="02020404030301010803" pitchFamily="18" charset="0"/>
              </a:rPr>
              <a:t>dei</a:t>
            </a:r>
            <a:r>
              <a:rPr lang="en-GB" altLang="it-IT" sz="2400" dirty="0">
                <a:latin typeface="Garamond" panose="02020404030301010803" pitchFamily="18" charset="0"/>
              </a:rPr>
              <a:t> </a:t>
            </a:r>
            <a:r>
              <a:rPr lang="en-GB" altLang="it-IT" sz="2400" dirty="0" err="1">
                <a:latin typeface="Garamond" panose="02020404030301010803" pitchFamily="18" charset="0"/>
              </a:rPr>
              <a:t>primi</a:t>
            </a:r>
            <a:r>
              <a:rPr lang="en-GB" altLang="it-IT" sz="2400" dirty="0">
                <a:latin typeface="Garamond" panose="02020404030301010803" pitchFamily="18" charset="0"/>
              </a:rPr>
              <a:t> </a:t>
            </a:r>
            <a:r>
              <a:rPr lang="en-GB" altLang="it-IT" sz="2400" dirty="0" err="1">
                <a:latin typeface="Garamond" panose="02020404030301010803" pitchFamily="18" charset="0"/>
              </a:rPr>
              <a:t>anni</a:t>
            </a:r>
            <a:r>
              <a:rPr lang="en-GB" altLang="it-IT" sz="2400" dirty="0">
                <a:latin typeface="Garamond" panose="02020404030301010803" pitchFamily="18" charset="0"/>
              </a:rPr>
              <a:t> '90 </a:t>
            </a:r>
            <a:r>
              <a:rPr lang="en-GB" altLang="it-IT" sz="2400" dirty="0" err="1">
                <a:latin typeface="Garamond" panose="02020404030301010803" pitchFamily="18" charset="0"/>
              </a:rPr>
              <a:t>apre</a:t>
            </a:r>
            <a:r>
              <a:rPr lang="en-GB" altLang="it-IT" sz="2400" dirty="0">
                <a:latin typeface="Garamond" panose="02020404030301010803" pitchFamily="18" charset="0"/>
              </a:rPr>
              <a:t> </a:t>
            </a:r>
            <a:r>
              <a:rPr lang="en-GB" altLang="it-IT" sz="2400" dirty="0" err="1">
                <a:latin typeface="Garamond" panose="02020404030301010803" pitchFamily="18" charset="0"/>
              </a:rPr>
              <a:t>una</a:t>
            </a:r>
            <a:r>
              <a:rPr lang="en-GB" altLang="it-IT" sz="2400" dirty="0">
                <a:latin typeface="Garamond" panose="02020404030301010803" pitchFamily="18" charset="0"/>
              </a:rPr>
              <a:t> </a:t>
            </a:r>
            <a:r>
              <a:rPr lang="en-GB" altLang="it-IT" sz="2400" dirty="0" err="1">
                <a:latin typeface="Garamond" panose="02020404030301010803" pitchFamily="18" charset="0"/>
              </a:rPr>
              <a:t>finestra</a:t>
            </a:r>
            <a:r>
              <a:rPr lang="en-GB" altLang="it-IT" sz="2400" dirty="0">
                <a:latin typeface="Garamond" panose="02020404030301010803" pitchFamily="18" charset="0"/>
              </a:rPr>
              <a:t> di </a:t>
            </a:r>
            <a:r>
              <a:rPr lang="en-GB" altLang="it-IT" sz="2400" dirty="0" err="1">
                <a:latin typeface="Garamond" panose="02020404030301010803" pitchFamily="18" charset="0"/>
              </a:rPr>
              <a:t>opportunità</a:t>
            </a:r>
            <a:r>
              <a:rPr lang="en-GB" altLang="it-IT" sz="2400" dirty="0">
                <a:latin typeface="Garamond" panose="02020404030301010803" pitchFamily="18" charset="0"/>
              </a:rPr>
              <a:t> per </a:t>
            </a:r>
            <a:r>
              <a:rPr lang="en-GB" altLang="it-IT" sz="2400" dirty="0" err="1">
                <a:latin typeface="Garamond" panose="02020404030301010803" pitchFamily="18" charset="0"/>
              </a:rPr>
              <a:t>introdurre</a:t>
            </a:r>
            <a:r>
              <a:rPr lang="en-GB" altLang="it-IT" sz="2400" dirty="0">
                <a:latin typeface="Garamond" panose="02020404030301010803" pitchFamily="18" charset="0"/>
              </a:rPr>
              <a:t> </a:t>
            </a:r>
            <a:r>
              <a:rPr lang="en-GB" altLang="it-IT" sz="2400" dirty="0" err="1">
                <a:latin typeface="Garamond" panose="02020404030301010803" pitchFamily="18" charset="0"/>
              </a:rPr>
              <a:t>alcune</a:t>
            </a:r>
            <a:r>
              <a:rPr lang="en-GB" altLang="it-IT" sz="2400" dirty="0">
                <a:latin typeface="Garamond" panose="02020404030301010803" pitchFamily="18" charset="0"/>
              </a:rPr>
              <a:t> </a:t>
            </a:r>
            <a:r>
              <a:rPr lang="en-GB" altLang="it-IT" sz="2400" dirty="0" err="1">
                <a:latin typeface="Garamond" panose="02020404030301010803" pitchFamily="18" charset="0"/>
              </a:rPr>
              <a:t>riforme</a:t>
            </a:r>
            <a:r>
              <a:rPr lang="en-GB" altLang="it-IT" sz="2400" dirty="0">
                <a:latin typeface="Garamond" panose="02020404030301010803" pitchFamily="18" charset="0"/>
              </a:rPr>
              <a:t> innovative</a:t>
            </a:r>
          </a:p>
          <a:p>
            <a:pPr marL="338138" indent="-338138" algn="just" defTabSz="449263" eaLnBrk="1" hangingPunct="1">
              <a:lnSpc>
                <a:spcPct val="101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it-IT" sz="2400" dirty="0">
                <a:latin typeface="Garamond" panose="02020404030301010803" pitchFamily="18" charset="0"/>
              </a:rPr>
              <a:t>Le </a:t>
            </a:r>
            <a:r>
              <a:rPr lang="en-GB" altLang="it-IT" sz="2400" dirty="0" err="1">
                <a:latin typeface="Garamond" panose="02020404030301010803" pitchFamily="18" charset="0"/>
              </a:rPr>
              <a:t>elezioni</a:t>
            </a:r>
            <a:r>
              <a:rPr lang="en-GB" altLang="it-IT" sz="2400" dirty="0">
                <a:latin typeface="Garamond" panose="02020404030301010803" pitchFamily="18" charset="0"/>
              </a:rPr>
              <a:t> </a:t>
            </a:r>
            <a:r>
              <a:rPr lang="en-GB" altLang="it-IT" sz="2400" dirty="0" err="1">
                <a:latin typeface="Garamond" panose="02020404030301010803" pitchFamily="18" charset="0"/>
              </a:rPr>
              <a:t>dirette</a:t>
            </a:r>
            <a:r>
              <a:rPr lang="en-GB" altLang="it-IT" sz="2400" dirty="0">
                <a:latin typeface="Garamond" panose="02020404030301010803" pitchFamily="18" charset="0"/>
              </a:rPr>
              <a:t> del </a:t>
            </a:r>
            <a:r>
              <a:rPr lang="en-GB" altLang="it-IT" sz="2400" dirty="0" err="1">
                <a:latin typeface="Garamond" panose="02020404030301010803" pitchFamily="18" charset="0"/>
              </a:rPr>
              <a:t>sindaco</a:t>
            </a:r>
            <a:r>
              <a:rPr lang="en-GB" altLang="it-IT" sz="2400" dirty="0">
                <a:latin typeface="Garamond" panose="02020404030301010803" pitchFamily="18" charset="0"/>
              </a:rPr>
              <a:t>, </a:t>
            </a:r>
            <a:r>
              <a:rPr lang="en-GB" altLang="it-IT" sz="2400" dirty="0" err="1">
                <a:latin typeface="Garamond" panose="02020404030301010803" pitchFamily="18" charset="0"/>
              </a:rPr>
              <a:t>precedute</a:t>
            </a:r>
            <a:r>
              <a:rPr lang="en-GB" altLang="it-IT" sz="2400" dirty="0">
                <a:latin typeface="Garamond" panose="02020404030301010803" pitchFamily="18" charset="0"/>
              </a:rPr>
              <a:t> da </a:t>
            </a:r>
            <a:r>
              <a:rPr lang="en-GB" altLang="it-IT" sz="2400" dirty="0" err="1">
                <a:latin typeface="Garamond" panose="02020404030301010803" pitchFamily="18" charset="0"/>
              </a:rPr>
              <a:t>importanti</a:t>
            </a:r>
            <a:r>
              <a:rPr lang="en-GB" altLang="it-IT" sz="2400" dirty="0">
                <a:latin typeface="Garamond" panose="02020404030301010803" pitchFamily="18" charset="0"/>
              </a:rPr>
              <a:t> </a:t>
            </a:r>
            <a:r>
              <a:rPr lang="en-GB" altLang="it-IT" sz="2400" dirty="0" err="1">
                <a:latin typeface="Garamond" panose="02020404030301010803" pitchFamily="18" charset="0"/>
              </a:rPr>
              <a:t>riforme</a:t>
            </a:r>
            <a:r>
              <a:rPr lang="en-GB" altLang="it-IT" sz="2400" dirty="0">
                <a:latin typeface="Garamond" panose="02020404030301010803" pitchFamily="18" charset="0"/>
              </a:rPr>
              <a:t> </a:t>
            </a:r>
            <a:r>
              <a:rPr lang="en-GB" altLang="it-IT" sz="2400" dirty="0" err="1">
                <a:latin typeface="Garamond" panose="02020404030301010803" pitchFamily="18" charset="0"/>
              </a:rPr>
              <a:t>amministrative</a:t>
            </a:r>
            <a:r>
              <a:rPr lang="en-GB" altLang="it-IT" sz="2400" dirty="0">
                <a:latin typeface="Garamond" panose="02020404030301010803" pitchFamily="18" charset="0"/>
              </a:rPr>
              <a:t> </a:t>
            </a:r>
            <a:r>
              <a:rPr lang="en-GB" altLang="it-IT" sz="2400" dirty="0" err="1">
                <a:latin typeface="Garamond" panose="02020404030301010803" pitchFamily="18" charset="0"/>
              </a:rPr>
              <a:t>locali</a:t>
            </a:r>
            <a:r>
              <a:rPr lang="en-GB" altLang="it-IT" sz="2400" dirty="0">
                <a:latin typeface="Garamond" panose="02020404030301010803" pitchFamily="18" charset="0"/>
              </a:rPr>
              <a:t> (</a:t>
            </a:r>
            <a:r>
              <a:rPr lang="en-GB" altLang="it-IT" sz="2400" i="1" dirty="0" err="1">
                <a:latin typeface="Garamond" panose="02020404030301010803" pitchFamily="18" charset="0"/>
              </a:rPr>
              <a:t>vedi</a:t>
            </a:r>
            <a:r>
              <a:rPr lang="en-GB" altLang="it-IT" sz="2400" i="1" dirty="0">
                <a:latin typeface="Garamond" panose="02020404030301010803" pitchFamily="18" charset="0"/>
              </a:rPr>
              <a:t> ultra</a:t>
            </a:r>
            <a:r>
              <a:rPr lang="en-GB" altLang="it-IT" sz="2400" dirty="0">
                <a:latin typeface="Garamond" panose="02020404030301010803" pitchFamily="18" charset="0"/>
              </a:rPr>
              <a:t>) </a:t>
            </a:r>
            <a:r>
              <a:rPr lang="en-GB" altLang="it-IT" sz="2400" dirty="0" err="1">
                <a:latin typeface="Garamond" panose="02020404030301010803" pitchFamily="18" charset="0"/>
              </a:rPr>
              <a:t>hanno</a:t>
            </a:r>
            <a:r>
              <a:rPr lang="en-GB" altLang="it-IT" sz="2400" dirty="0">
                <a:latin typeface="Garamond" panose="02020404030301010803" pitchFamily="18" charset="0"/>
              </a:rPr>
              <a:t> un </a:t>
            </a:r>
            <a:r>
              <a:rPr lang="en-GB" altLang="it-IT" sz="2400" dirty="0" err="1">
                <a:latin typeface="Garamond" panose="02020404030301010803" pitchFamily="18" charset="0"/>
              </a:rPr>
              <a:t>effetto</a:t>
            </a:r>
            <a:r>
              <a:rPr lang="en-GB" altLang="it-IT" sz="2400" dirty="0">
                <a:latin typeface="Garamond" panose="02020404030301010803" pitchFamily="18" charset="0"/>
              </a:rPr>
              <a:t> a </a:t>
            </a:r>
            <a:r>
              <a:rPr lang="en-GB" altLang="it-IT" sz="2400" dirty="0" err="1">
                <a:latin typeface="Garamond" panose="02020404030301010803" pitchFamily="18" charset="0"/>
              </a:rPr>
              <a:t>cascata</a:t>
            </a:r>
            <a:r>
              <a:rPr lang="en-GB" altLang="it-IT" sz="2400" dirty="0">
                <a:latin typeface="Garamond" panose="02020404030301010803" pitchFamily="18" charset="0"/>
              </a:rPr>
              <a:t> </a:t>
            </a:r>
            <a:r>
              <a:rPr lang="en-GB" altLang="it-IT" sz="2400" dirty="0" err="1">
                <a:latin typeface="Garamond" panose="02020404030301010803" pitchFamily="18" charset="0"/>
              </a:rPr>
              <a:t>sull’idea</a:t>
            </a:r>
            <a:r>
              <a:rPr lang="en-GB" altLang="it-IT" sz="2400" dirty="0">
                <a:latin typeface="Garamond" panose="02020404030301010803" pitchFamily="18" charset="0"/>
              </a:rPr>
              <a:t> di </a:t>
            </a:r>
            <a:r>
              <a:rPr lang="en-GB" altLang="it-IT" sz="2400" dirty="0" err="1">
                <a:latin typeface="Garamond" panose="02020404030301010803" pitchFamily="18" charset="0"/>
              </a:rPr>
              <a:t>efficienza</a:t>
            </a:r>
            <a:r>
              <a:rPr lang="en-GB" altLang="it-IT" sz="2400" dirty="0">
                <a:latin typeface="Garamond" panose="02020404030301010803" pitchFamily="18" charset="0"/>
              </a:rPr>
              <a:t> </a:t>
            </a:r>
            <a:r>
              <a:rPr lang="en-GB" altLang="it-IT" sz="2400" dirty="0" err="1">
                <a:latin typeface="Garamond" panose="02020404030301010803" pitchFamily="18" charset="0"/>
              </a:rPr>
              <a:t>dell’amministrazione</a:t>
            </a:r>
            <a:r>
              <a:rPr lang="en-GB" altLang="it-IT" sz="2400" dirty="0">
                <a:latin typeface="Garamond" panose="02020404030301010803" pitchFamily="18" charset="0"/>
              </a:rPr>
              <a:t> locale</a:t>
            </a:r>
          </a:p>
        </p:txBody>
      </p:sp>
      <p:sp>
        <p:nvSpPr>
          <p:cNvPr id="2" name="Rettangolo 1">
            <a:extLst>
              <a:ext uri="{FF2B5EF4-FFF2-40B4-BE49-F238E27FC236}">
                <a16:creationId xmlns:a16="http://schemas.microsoft.com/office/drawing/2014/main" id="{0B2894AD-59ED-8941-998E-CE9C21C14C5E}"/>
              </a:ext>
            </a:extLst>
          </p:cNvPr>
          <p:cNvSpPr/>
          <p:nvPr/>
        </p:nvSpPr>
        <p:spPr>
          <a:xfrm>
            <a:off x="9449138" y="1629847"/>
            <a:ext cx="3898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it-IT" sz="1800" b="1" dirty="0">
                <a:solidFill>
                  <a:srgbClr val="FF0000"/>
                </a:solidFill>
                <a:latin typeface="Verdana" panose="020B0604030504040204" pitchFamily="34" charset="0"/>
              </a:rPr>
              <a:t>Il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6786487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3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53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53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53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53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03" grpId="0" build="p"/>
    </p:bldLst>
  </p:timing>
</p:sld>
</file>

<file path=ppt/theme/theme1.xml><?xml version="1.0" encoding="utf-8"?>
<a:theme xmlns:a="http://schemas.openxmlformats.org/drawingml/2006/main" name="COPERTIN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4000" b="1" dirty="0" smtClean="0">
            <a:solidFill>
              <a:schemeClr val="bg1"/>
            </a:solidFill>
            <a:latin typeface="Century Gothic" panose="020B0502020202020204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DIAPOSITIV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HIUSURA">
  <a:themeElements>
    <a:clrScheme name="Personalizzato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FF"/>
      </a:hlink>
      <a:folHlink>
        <a:srgbClr val="EEECE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1660</TotalTime>
  <Words>2544</Words>
  <Application>Microsoft Macintosh PowerPoint</Application>
  <PresentationFormat>Presentazione su schermo (4:3)</PresentationFormat>
  <Paragraphs>321</Paragraphs>
  <Slides>31</Slides>
  <Notes>24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7</vt:i4>
      </vt:variant>
      <vt:variant>
        <vt:lpstr>Tema</vt:lpstr>
      </vt:variant>
      <vt:variant>
        <vt:i4>3</vt:i4>
      </vt:variant>
      <vt:variant>
        <vt:lpstr>Titoli diapositive</vt:lpstr>
      </vt:variant>
      <vt:variant>
        <vt:i4>31</vt:i4>
      </vt:variant>
    </vt:vector>
  </HeadingPairs>
  <TitlesOfParts>
    <vt:vector size="41" baseType="lpstr">
      <vt:lpstr>Arial</vt:lpstr>
      <vt:lpstr>Calibri</vt:lpstr>
      <vt:lpstr>Century Gothic</vt:lpstr>
      <vt:lpstr>Garamond</vt:lpstr>
      <vt:lpstr>Times New Roman</vt:lpstr>
      <vt:lpstr>Verdana</vt:lpstr>
      <vt:lpstr>Wingdings</vt:lpstr>
      <vt:lpstr>COPERTINA</vt:lpstr>
      <vt:lpstr>DIAPOSITIVE</vt:lpstr>
      <vt:lpstr>CHIUSURA</vt:lpstr>
      <vt:lpstr>Presentazione standard di PowerPoint</vt:lpstr>
      <vt:lpstr>Presentazione standard di PowerPoint</vt:lpstr>
      <vt:lpstr>Stato unitario e fratture territoriali</vt:lpstr>
      <vt:lpstr>Il localismo</vt:lpstr>
      <vt:lpstr>Le autonomie territoriali nella costituzione repubblicana</vt:lpstr>
      <vt:lpstr>Il dibattito della costituente  su regioni e forma di stato</vt:lpstr>
      <vt:lpstr>Attuazione del regionalismo</vt:lpstr>
      <vt:lpstr>Un sistema consensuale</vt:lpstr>
      <vt:lpstr> Il governo locale dopo il 1990</vt:lpstr>
      <vt:lpstr>La trasformazione del sistema locale</vt:lpstr>
      <vt:lpstr>La nuova forma di governo locale</vt:lpstr>
      <vt:lpstr>Leggi Bassanini (1997-1999)‏</vt:lpstr>
      <vt:lpstr>La riforma costituzionale del 2001</vt:lpstr>
      <vt:lpstr>I numeri del governo regionale e locale</vt:lpstr>
      <vt:lpstr>Quale e quanto federalismo? Sviluppi recenti (1)</vt:lpstr>
      <vt:lpstr>Quale e quanto federalismo? Sviluppi recenti (2)</vt:lpstr>
      <vt:lpstr>Presentazione standard di PowerPoint</vt:lpstr>
      <vt:lpstr>Il carattere originario della PA italiana</vt:lpstr>
      <vt:lpstr>La crescita della PA nell'Italia liberale</vt:lpstr>
      <vt:lpstr>La PA nel periodo fascista</vt:lpstr>
      <vt:lpstr>La PA Italiana dopo il 1945</vt:lpstr>
      <vt:lpstr>Caratteristiche del sistema amministrativo italiano</vt:lpstr>
      <vt:lpstr>Le interpretazioni</vt:lpstr>
      <vt:lpstr>Il lungo processo di riforma</vt:lpstr>
      <vt:lpstr>Settori e contenuti delle riforme</vt:lpstr>
      <vt:lpstr>Il ruolo dei nuovi manager pubblici</vt:lpstr>
      <vt:lpstr>Crescita delle istituzioni regolative</vt:lpstr>
      <vt:lpstr>Presentazione standard di PowerPoint</vt:lpstr>
      <vt:lpstr>Rivoluzione senza Punizione  La riforma secondo il Governo Renzi</vt:lpstr>
      <vt:lpstr>Presentazione standard di PowerPoint</vt:lpstr>
      <vt:lpstr>Eredità della “riforma permanente”:</vt:lpstr>
    </vt:vector>
  </TitlesOfParts>
  <Company>Università di Bologna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UTENTE</dc:creator>
  <cp:lastModifiedBy>Giliberto Capano</cp:lastModifiedBy>
  <cp:revision>147</cp:revision>
  <dcterms:created xsi:type="dcterms:W3CDTF">2017-11-13T10:11:35Z</dcterms:created>
  <dcterms:modified xsi:type="dcterms:W3CDTF">2022-10-11T08:17:31Z</dcterms:modified>
</cp:coreProperties>
</file>