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5" roundtripDataSignature="AMtx7mgfHD7w8/jhyYJZOOJv7eju4d+Oy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customschemas.google.com/relationships/presentationmetadata" Target="metadata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9ccf1f6a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g169ccf1f6a4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6b3147f634_0_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6b3147f634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6b3147f634_0_7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6b3147f634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6b3147f634_0_8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6b3147f634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6b3147f634_0_9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6b3147f634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6b3147f634_0_10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6b3147f634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6b3147f634_0_1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6b3147f634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6b3147f634_0_1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6b3147f634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6b3147f634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6b3147f634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6b3147f634_0_1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6b3147f634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6b3147f634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6b3147f63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6b3147f634_0_1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6b3147f634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6b3147f634_0_1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6b3147f634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6b3147f634_0_15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6b3147f634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6b3147f634_0_16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6b3147f634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6b3147f634_0_1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6b3147f634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6b3147f634_0_17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6b3147f634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6b3147f634_0_18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16b3147f634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6b3147f634_0_19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6b3147f634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6b3147f634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6b3147f634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6b3147f634_0_19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16b3147f634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6b3147f634_0_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6b3147f634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6b3147f634_0_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6b3147f634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6b3147f634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6b3147f63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6b3147f634_0_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6b3147f634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6b3147f634_0_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6b3147f634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6b3147f634_0_6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6b3147f634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texte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vertical et texte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de section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ux contenus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1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seul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 avec légende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vec légende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image" Target="../media/image24.png"/><Relationship Id="rId5" Type="http://schemas.openxmlformats.org/officeDocument/2006/relationships/image" Target="../media/image3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Relationship Id="rId4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png"/><Relationship Id="rId4" Type="http://schemas.openxmlformats.org/officeDocument/2006/relationships/image" Target="../media/image4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0.jpg"/><Relationship Id="rId4" Type="http://schemas.openxmlformats.org/officeDocument/2006/relationships/image" Target="../media/image2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19.png"/><Relationship Id="rId5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69ccf1f6a4_0_1"/>
          <p:cNvSpPr txBox="1"/>
          <p:nvPr>
            <p:ph type="ctrTitle"/>
          </p:nvPr>
        </p:nvSpPr>
        <p:spPr>
          <a:xfrm>
            <a:off x="6948600" y="2152263"/>
            <a:ext cx="4891200" cy="34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-IT" sz="1800" u="sng">
                <a:latin typeface="Arial"/>
                <a:ea typeface="Arial"/>
                <a:cs typeface="Arial"/>
                <a:sym typeface="Arial"/>
              </a:rPr>
              <a:t>Lesson 5: Fascism and Nazism: The totalitarian regime in Europe</a:t>
            </a:r>
            <a:endParaRPr b="1" sz="1800"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-IT" sz="1700">
                <a:highlight>
                  <a:srgbClr val="FFFFFF"/>
                </a:highlight>
              </a:rPr>
              <a:t>Benito Mussolini, from socialism to fascism</a:t>
            </a:r>
            <a:endParaRPr b="1" sz="170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-IT" sz="1700">
                <a:highlight>
                  <a:srgbClr val="FFFFFF"/>
                </a:highlight>
              </a:rPr>
              <a:t>The fascist dictatorship</a:t>
            </a:r>
            <a:endParaRPr sz="170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-IT" sz="1700">
                <a:highlight>
                  <a:srgbClr val="FFFFFF"/>
                </a:highlight>
              </a:rPr>
              <a:t>The Great Depression</a:t>
            </a:r>
            <a:endParaRPr b="1" sz="170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-IT" sz="1700">
                <a:highlight>
                  <a:srgbClr val="FFFFFF"/>
                </a:highlight>
              </a:rPr>
              <a:t>Fascism: a model for Europe?</a:t>
            </a:r>
            <a:endParaRPr b="1" sz="170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-IT" sz="1700">
                <a:highlight>
                  <a:srgbClr val="FFFFFF"/>
                </a:highlight>
              </a:rPr>
              <a:t>The rise of the Nazis</a:t>
            </a:r>
            <a:endParaRPr b="1" sz="170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-IT" sz="1700"/>
              <a:t>War in Ethiopia, reoccupation of the Rhineland </a:t>
            </a:r>
            <a:endParaRPr b="1" sz="17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-IT" sz="1700">
                <a:highlight>
                  <a:srgbClr val="FFFFFF"/>
                </a:highlight>
              </a:rPr>
              <a:t>Antifascism in Europe: Popular Fronts and clandestine parties</a:t>
            </a:r>
            <a:endParaRPr b="1" sz="170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-IT" sz="1700">
                <a:highlight>
                  <a:srgbClr val="FFFFFF"/>
                </a:highlight>
              </a:rPr>
              <a:t>The Spanish Civil War</a:t>
            </a:r>
            <a:endParaRPr b="1" sz="1700"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700">
                <a:highlight>
                  <a:srgbClr val="FFFFFF"/>
                </a:highlight>
              </a:rPr>
              <a:t> </a:t>
            </a:r>
            <a:r>
              <a:rPr b="1" lang="it-IT" sz="1700">
                <a:highlight>
                  <a:srgbClr val="FFFFFF"/>
                </a:highlight>
              </a:rPr>
              <a:t>From the </a:t>
            </a:r>
            <a:r>
              <a:rPr b="1" i="1" lang="it-IT" sz="1700">
                <a:highlight>
                  <a:srgbClr val="FFFFFF"/>
                </a:highlight>
              </a:rPr>
              <a:t>Anschluss </a:t>
            </a:r>
            <a:r>
              <a:rPr b="1" lang="it-IT" sz="1700">
                <a:highlight>
                  <a:srgbClr val="FFFFFF"/>
                </a:highlight>
              </a:rPr>
              <a:t>to the Munich conference</a:t>
            </a:r>
            <a:endParaRPr b="1" sz="1700"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-IT" sz="1700">
                <a:highlight>
                  <a:srgbClr val="FFFFFF"/>
                </a:highlight>
              </a:rPr>
              <a:t>The Molotov-Ribbentrop Pact</a:t>
            </a:r>
            <a:endParaRPr sz="6600"/>
          </a:p>
        </p:txBody>
      </p:sp>
      <p:sp>
        <p:nvSpPr>
          <p:cNvPr id="85" name="Google Shape;85;g169ccf1f6a4_0_1"/>
          <p:cNvSpPr txBox="1"/>
          <p:nvPr/>
        </p:nvSpPr>
        <p:spPr>
          <a:xfrm>
            <a:off x="0" y="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" name="Google Shape;86;g169ccf1f6a4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150" y="1238000"/>
            <a:ext cx="6580875" cy="438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6b3147f634_0_67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g16b3147f634_0_67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5" name="Google Shape;155;g16b3147f634_0_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3527" y="465825"/>
            <a:ext cx="4574250" cy="649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6b3147f634_0_73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g16b3147f634_0_73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2" name="Google Shape;162;g16b3147f634_0_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332" y="941450"/>
            <a:ext cx="3061550" cy="452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16b3147f634_0_73"/>
          <p:cNvSpPr txBox="1"/>
          <p:nvPr/>
        </p:nvSpPr>
        <p:spPr>
          <a:xfrm>
            <a:off x="811338" y="5887575"/>
            <a:ext cx="307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Eleutherios Venizelos (1864-1936)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g16b3147f634_0_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9875" y="521263"/>
            <a:ext cx="3857075" cy="536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g16b3147f634_0_73"/>
          <p:cNvSpPr txBox="1"/>
          <p:nvPr/>
        </p:nvSpPr>
        <p:spPr>
          <a:xfrm>
            <a:off x="7258650" y="6156425"/>
            <a:ext cx="307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Aleksandar Stamboliyski (1879-1923)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6b3147f634_0_87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16b3147f634_0_87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2" name="Google Shape;172;g16b3147f634_0_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4350" y="1217750"/>
            <a:ext cx="4562300" cy="456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16b3147f634_0_87"/>
          <p:cNvSpPr txBox="1"/>
          <p:nvPr/>
        </p:nvSpPr>
        <p:spPr>
          <a:xfrm>
            <a:off x="4395738" y="6016975"/>
            <a:ext cx="307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Engelbert Dolfuss (1892-1934)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37666" y="717607"/>
            <a:ext cx="3082652" cy="515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39616" y="1143000"/>
            <a:ext cx="6120680" cy="4014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"/>
          <p:cNvSpPr txBox="1"/>
          <p:nvPr>
            <p:ph type="ctrTitle"/>
          </p:nvPr>
        </p:nvSpPr>
        <p:spPr>
          <a:xfrm>
            <a:off x="2209800" y="620689"/>
            <a:ext cx="7772400" cy="511256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89" name="Google Shape;189;p4"/>
          <p:cNvSpPr txBox="1"/>
          <p:nvPr>
            <p:ph idx="1" type="subTitle"/>
          </p:nvPr>
        </p:nvSpPr>
        <p:spPr>
          <a:xfrm rot="10800000">
            <a:off x="9296400" y="5638800"/>
            <a:ext cx="688032" cy="8145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190" name="Google Shape;19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5438" y="209550"/>
            <a:ext cx="9001125" cy="643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6b3147f634_0_94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g16b3147f634_0_94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7" name="Google Shape;197;g16b3147f634_0_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500" y="1000583"/>
            <a:ext cx="3375450" cy="440345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g16b3147f634_0_94"/>
          <p:cNvSpPr txBox="1"/>
          <p:nvPr/>
        </p:nvSpPr>
        <p:spPr>
          <a:xfrm>
            <a:off x="641463" y="5861700"/>
            <a:ext cx="307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King Carol of Romania (1893-1953)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g16b3147f634_0_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4482" y="1000575"/>
            <a:ext cx="3260500" cy="450762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16b3147f634_0_94"/>
          <p:cNvSpPr txBox="1"/>
          <p:nvPr/>
        </p:nvSpPr>
        <p:spPr>
          <a:xfrm>
            <a:off x="4334963" y="5861700"/>
            <a:ext cx="307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Alexander I of Jugoslavia(1888-1934)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g16b3147f634_0_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3350" y="1096041"/>
            <a:ext cx="3079500" cy="4665909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g16b3147f634_0_94"/>
          <p:cNvSpPr txBox="1"/>
          <p:nvPr/>
        </p:nvSpPr>
        <p:spPr>
          <a:xfrm>
            <a:off x="8563338" y="6014100"/>
            <a:ext cx="307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King Zog of Albania (1895-1961)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6b3147f634_0_105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g16b3147f634_0_105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9" name="Google Shape;209;g16b3147f634_0_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486" y="624200"/>
            <a:ext cx="3794475" cy="529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g16b3147f634_0_105"/>
          <p:cNvSpPr txBox="1"/>
          <p:nvPr/>
        </p:nvSpPr>
        <p:spPr>
          <a:xfrm>
            <a:off x="680950" y="6107550"/>
            <a:ext cx="307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Tomas Masaryk (1850-1937)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Google Shape;211;g16b3147f634_0_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1450" y="1038188"/>
            <a:ext cx="3729675" cy="478162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g16b3147f634_0_105"/>
          <p:cNvSpPr txBox="1"/>
          <p:nvPr/>
        </p:nvSpPr>
        <p:spPr>
          <a:xfrm>
            <a:off x="7044375" y="6107550"/>
            <a:ext cx="307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Edvard Benes (1884-1948)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6b3147f634_0_114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g16b3147f634_0_114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9" name="Google Shape;219;g16b3147f634_0_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800" y="406450"/>
            <a:ext cx="5734050" cy="381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g16b3147f634_0_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1376" y="1513925"/>
            <a:ext cx="6617098" cy="5056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6b3147f634_0_122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g16b3147f634_0_122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7" name="Google Shape;227;g16b3147f634_0_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3050" y="1122363"/>
            <a:ext cx="3924300" cy="439102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g16b3147f634_0_122"/>
          <p:cNvSpPr txBox="1"/>
          <p:nvPr/>
        </p:nvSpPr>
        <p:spPr>
          <a:xfrm>
            <a:off x="1295450" y="5797000"/>
            <a:ext cx="3079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>
                <a:solidFill>
                  <a:schemeClr val="dk1"/>
                </a:solidFill>
              </a:rPr>
              <a:t>SA (Sturmabtleilung)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g16b3147f634_0_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3800" y="746138"/>
            <a:ext cx="4762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g16b3147f634_0_122"/>
          <p:cNvSpPr txBox="1"/>
          <p:nvPr/>
        </p:nvSpPr>
        <p:spPr>
          <a:xfrm>
            <a:off x="7585050" y="61201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</a:rPr>
              <a:t>SS (SchutzStaffel) 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g16b3147f634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750" y="1122384"/>
            <a:ext cx="5694150" cy="411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g16b3147f634_0_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9425" y="868674"/>
            <a:ext cx="4572175" cy="462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6b3147f634_0_135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g16b3147f634_0_135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7" name="Google Shape;237;g16b3147f634_0_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1968" y="0"/>
            <a:ext cx="5568066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6b3147f634_0_7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g16b3147f634_0_7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4" name="Google Shape;244;g16b3147f634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602" y="561825"/>
            <a:ext cx="7435026" cy="573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16b3147f634_0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1458" y="2172975"/>
            <a:ext cx="4125150" cy="301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6b3147f634_0_141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g16b3147f634_0_141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2" name="Google Shape;252;g16b3147f634_0_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9076" y="0"/>
            <a:ext cx="647384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6b3147f634_0_147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g16b3147f634_0_147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9" name="Google Shape;259;g16b3147f634_0_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6" y="789306"/>
            <a:ext cx="8359475" cy="466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6b3147f634_0_155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g16b3147f634_0_155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Fototeca Gilardi &gt; Servizio 17799: CONFERENZA DI STRESA" id="266" name="Google Shape;266;g16b3147f634_0_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1000" y="970501"/>
            <a:ext cx="6581426" cy="436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g16b3147f634_0_155"/>
          <p:cNvSpPr txBox="1"/>
          <p:nvPr/>
        </p:nvSpPr>
        <p:spPr>
          <a:xfrm>
            <a:off x="4012775" y="5693475"/>
            <a:ext cx="3079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>
                <a:solidFill>
                  <a:schemeClr val="dk1"/>
                </a:solidFill>
              </a:rPr>
              <a:t>Laval, Mussolini, Ramsay Mac Donald after the Conference of Stresa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6b3147f634_0_163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g16b3147f634_0_163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4" name="Google Shape;274;g16b3147f634_0_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4500" y="281350"/>
            <a:ext cx="5775025" cy="629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6b3147f634_0_168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g16b3147f634_0_168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1" name="Google Shape;281;g16b3147f634_0_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725" y="845750"/>
            <a:ext cx="3395925" cy="42449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g16b3147f634_0_168"/>
          <p:cNvSpPr txBox="1"/>
          <p:nvPr/>
        </p:nvSpPr>
        <p:spPr>
          <a:xfrm>
            <a:off x="649938" y="5512325"/>
            <a:ext cx="3079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>
                <a:solidFill>
                  <a:schemeClr val="dk1"/>
                </a:solidFill>
              </a:rPr>
              <a:t>Leon Blum (1875-1950)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" name="Google Shape;283;g16b3147f634_0_1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2400" y="845750"/>
            <a:ext cx="3268700" cy="453985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g16b3147f634_0_168"/>
          <p:cNvSpPr txBox="1"/>
          <p:nvPr/>
        </p:nvSpPr>
        <p:spPr>
          <a:xfrm>
            <a:off x="7306988" y="5781175"/>
            <a:ext cx="3079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>
                <a:solidFill>
                  <a:schemeClr val="dk1"/>
                </a:solidFill>
              </a:rPr>
              <a:t>Edouard Daladier (1884-1970)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6b3147f634_0_173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g16b3147f634_0_173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1" name="Google Shape;291;g16b3147f634_0_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5156" y="609150"/>
            <a:ext cx="3165825" cy="41839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g16b3147f634_0_173"/>
          <p:cNvSpPr txBox="1"/>
          <p:nvPr/>
        </p:nvSpPr>
        <p:spPr>
          <a:xfrm>
            <a:off x="1298300" y="5098250"/>
            <a:ext cx="3079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>
                <a:solidFill>
                  <a:schemeClr val="dk1"/>
                </a:solidFill>
              </a:rPr>
              <a:t>Miguel Primo de Rivera (1870-1930)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3" name="Google Shape;293;g16b3147f634_0_1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357" y="438338"/>
            <a:ext cx="3273450" cy="452552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g16b3147f634_0_173"/>
          <p:cNvSpPr txBox="1"/>
          <p:nvPr/>
        </p:nvSpPr>
        <p:spPr>
          <a:xfrm>
            <a:off x="7369325" y="5257750"/>
            <a:ext cx="3079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>
                <a:solidFill>
                  <a:schemeClr val="dk1"/>
                </a:solidFill>
              </a:rPr>
              <a:t>Francisco Franco (1892-1975)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6b3147f634_0_187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g16b3147f634_0_187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1" name="Google Shape;301;g16b3147f634_0_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8531" y="559743"/>
            <a:ext cx="5766301" cy="573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6b3147f634_0_193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g16b3147f634_0_193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8" name="Google Shape;308;g16b3147f634_0_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9727"/>
            <a:ext cx="12192000" cy="5518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6b3147f634_0_14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g16b3147f634_0_14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9" name="Google Shape;99;g16b3147f634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9609" y="907209"/>
            <a:ext cx="3690025" cy="50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6b3147f634_0_199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g16b3147f634_0_199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5" name="Google Shape;315;g16b3147f634_0_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1000" y="1122375"/>
            <a:ext cx="5710400" cy="43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g16b3147f634_0_199"/>
          <p:cNvSpPr txBox="1"/>
          <p:nvPr/>
        </p:nvSpPr>
        <p:spPr>
          <a:xfrm>
            <a:off x="4556250" y="5809925"/>
            <a:ext cx="3079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>
                <a:solidFill>
                  <a:schemeClr val="dk1"/>
                </a:solidFill>
              </a:rPr>
              <a:t>Chamberlain shake hands with Hitler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6b3147f634_0_28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g16b3147f634_0_28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6" name="Google Shape;106;g16b3147f634_0_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3425" y="936200"/>
            <a:ext cx="3184225" cy="425527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g16b3147f634_0_28"/>
          <p:cNvSpPr txBox="1"/>
          <p:nvPr/>
        </p:nvSpPr>
        <p:spPr>
          <a:xfrm>
            <a:off x="1035788" y="5602875"/>
            <a:ext cx="307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Friedrich Nietzsche (1844-1900)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g16b3147f634_0_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08675" y="668583"/>
            <a:ext cx="3443025" cy="452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g16b3147f634_0_28"/>
          <p:cNvSpPr txBox="1"/>
          <p:nvPr/>
        </p:nvSpPr>
        <p:spPr>
          <a:xfrm>
            <a:off x="7036913" y="5551100"/>
            <a:ext cx="307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Georges Sorel </a:t>
            </a:r>
            <a:r>
              <a:rPr lang="it-IT">
                <a:latin typeface="Calibri"/>
                <a:ea typeface="Calibri"/>
                <a:cs typeface="Calibri"/>
                <a:sym typeface="Calibri"/>
              </a:rPr>
              <a:t> (1847-1922)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6b3147f634_0_37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g16b3147f634_0_37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6" name="Google Shape;116;g16b3147f634_0_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1981" y="0"/>
            <a:ext cx="10148036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g16b3147f634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0338" y="126525"/>
            <a:ext cx="8051324" cy="598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6b3147f634_0_43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16b3147f634_0_43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8" name="Google Shape;128;g16b3147f634_0_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992" y="737559"/>
            <a:ext cx="3846692" cy="485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16b3147f634_0_43"/>
          <p:cNvSpPr txBox="1"/>
          <p:nvPr/>
        </p:nvSpPr>
        <p:spPr>
          <a:xfrm>
            <a:off x="1199575" y="5978125"/>
            <a:ext cx="307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Italo Balbo (1896-1940)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" name="Google Shape;130;g16b3147f634_0_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4725" y="1122375"/>
            <a:ext cx="2848400" cy="427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g16b3147f634_0_43"/>
          <p:cNvSpPr txBox="1"/>
          <p:nvPr/>
        </p:nvSpPr>
        <p:spPr>
          <a:xfrm>
            <a:off x="5334725" y="5978125"/>
            <a:ext cx="307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Dino Grandi (1895-1988)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g16b3147f634_0_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55175" y="1122375"/>
            <a:ext cx="2934200" cy="4399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16b3147f634_0_43"/>
          <p:cNvSpPr txBox="1"/>
          <p:nvPr/>
        </p:nvSpPr>
        <p:spPr>
          <a:xfrm>
            <a:off x="8855175" y="5522350"/>
            <a:ext cx="307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Giuseppe Bottai </a:t>
            </a:r>
            <a:r>
              <a:rPr lang="it-IT">
                <a:latin typeface="Calibri"/>
                <a:ea typeface="Calibri"/>
                <a:cs typeface="Calibri"/>
                <a:sym typeface="Calibri"/>
              </a:rPr>
              <a:t>(1895-1959)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6b3147f634_0_54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g16b3147f634_0_54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g16b3147f634_0_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9600" y="1006687"/>
            <a:ext cx="6492797" cy="484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6b3147f634_0_60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g16b3147f634_0_60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g16b3147f634_0_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7775" y="971950"/>
            <a:ext cx="4316450" cy="491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g16b3147f634_0_60"/>
          <p:cNvSpPr txBox="1"/>
          <p:nvPr/>
        </p:nvSpPr>
        <p:spPr>
          <a:xfrm>
            <a:off x="4556238" y="6107525"/>
            <a:ext cx="307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Giacomo Matteotti (1885-1924)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2022-09-08T20:11:50Z</dcterms:created>
  <dc:creator>Alessandro Giacone</dc:creator>
</cp:coreProperties>
</file>