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EB Garamond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6" roundtripDataSignature="AMtx7mj86w0wANqkNPvTDntem069lW+7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EBGaramond-bold.fntdata"/><Relationship Id="rId10" Type="http://schemas.openxmlformats.org/officeDocument/2006/relationships/slide" Target="slides/slide6.xml"/><Relationship Id="rId32" Type="http://schemas.openxmlformats.org/officeDocument/2006/relationships/font" Target="fonts/EBGaramond-regular.fntdata"/><Relationship Id="rId13" Type="http://schemas.openxmlformats.org/officeDocument/2006/relationships/slide" Target="slides/slide9.xml"/><Relationship Id="rId35" Type="http://schemas.openxmlformats.org/officeDocument/2006/relationships/font" Target="fonts/EBGaramond-boldItalic.fntdata"/><Relationship Id="rId12" Type="http://schemas.openxmlformats.org/officeDocument/2006/relationships/slide" Target="slides/slide8.xml"/><Relationship Id="rId34" Type="http://schemas.openxmlformats.org/officeDocument/2006/relationships/font" Target="fonts/EBGaramond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725acc43f6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725acc43f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25acc43f6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25acc43f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725acc43f6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725acc43f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25acc43f6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725acc43f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25acc43f6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725acc43f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25acc43f6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725acc43f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725acc43f6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725acc43f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25acc43f6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725acc43f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725acc43f6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725acc43f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725acc43f6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725acc43f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75cb2912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175cb2912a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725acc43f6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725acc43f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725acc43f6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725acc43f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725acc43f6_0_1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725acc43f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725acc43f6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725acc43f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725acc43f6_0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725acc43f6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725acc43f6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725acc43f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25acc43f6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725acc43f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725acc43f6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725acc43f6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725acc43f6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725acc43f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725acc43f6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725acc43f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25acc43f6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725acc43f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725acc43f6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725acc43f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9199575" y="1607250"/>
            <a:ext cx="2992500" cy="36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>
                <a:latin typeface="EB Garamond"/>
                <a:ea typeface="EB Garamond"/>
                <a:cs typeface="EB Garamond"/>
                <a:sym typeface="EB Garamond"/>
              </a:rPr>
              <a:t>Lesson 6: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>
                <a:latin typeface="EB Garamond"/>
                <a:ea typeface="EB Garamond"/>
                <a:cs typeface="EB Garamond"/>
                <a:sym typeface="EB Garamond"/>
              </a:rPr>
              <a:t>World War 2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26415"/>
              <a:buFont typeface="Calibri"/>
              <a:buNone/>
            </a:pPr>
            <a:r>
              <a:rPr lang="it-IT" sz="2650">
                <a:latin typeface="EB Garamond"/>
                <a:ea typeface="EB Garamond"/>
                <a:cs typeface="EB Garamond"/>
                <a:sym typeface="EB Garamond"/>
              </a:rPr>
              <a:t>Blitzkrieg (1939-41)</a:t>
            </a:r>
            <a:endParaRPr sz="265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9600"/>
            <a:ext cx="8791375" cy="631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725acc43f6_0_3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725acc43f6_0_3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g1725acc43f6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161925"/>
            <a:ext cx="9525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1725acc43f6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49" y="74150"/>
            <a:ext cx="4447149" cy="581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725acc43f6_0_36"/>
          <p:cNvSpPr txBox="1"/>
          <p:nvPr/>
        </p:nvSpPr>
        <p:spPr>
          <a:xfrm>
            <a:off x="437400" y="600692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Vidkun Quisling (1887-1945)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4" name="Google Shape;154;g1725acc43f6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675" y="0"/>
            <a:ext cx="4180104" cy="58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725acc43f6_0_36"/>
          <p:cNvSpPr txBox="1"/>
          <p:nvPr/>
        </p:nvSpPr>
        <p:spPr>
          <a:xfrm>
            <a:off x="7524225" y="600692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Ante Pavelic (1889-1959)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725acc43f6_0_4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725acc43f6_0_4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g1725acc43f6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01" y="161201"/>
            <a:ext cx="3981625" cy="57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725acc43f6_0_41"/>
          <p:cNvSpPr txBox="1"/>
          <p:nvPr/>
        </p:nvSpPr>
        <p:spPr>
          <a:xfrm>
            <a:off x="971813" y="600692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Franklin D. Roosvelt (1882-1945)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4" name="Google Shape;164;g1725acc43f6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525" y="161199"/>
            <a:ext cx="4216584" cy="58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725acc43f6_0_41"/>
          <p:cNvSpPr txBox="1"/>
          <p:nvPr/>
        </p:nvSpPr>
        <p:spPr>
          <a:xfrm>
            <a:off x="7379300" y="6189000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Jean Monnet (1888-1979)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725acc43f6_0_4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725acc43f6_0_4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g1725acc43f6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725acc43f6_0_5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725acc43f6_0_5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g1725acc43f6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725" y="1210838"/>
            <a:ext cx="8520550" cy="44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725acc43f6_0_5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1725acc43f6_0_5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g1725acc43f6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336" y="452250"/>
            <a:ext cx="3901350" cy="54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725acc43f6_0_56"/>
          <p:cNvSpPr txBox="1"/>
          <p:nvPr/>
        </p:nvSpPr>
        <p:spPr>
          <a:xfrm>
            <a:off x="4564488" y="6229400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Pietro Badoglio (1871-1956)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725acc43f6_0_6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725acc43f6_0_6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g1725acc43f6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49" y="0"/>
            <a:ext cx="71624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725acc43f6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5579" y="351738"/>
            <a:ext cx="4313300" cy="61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1725acc43f6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676275"/>
            <a:ext cx="6096000" cy="55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725acc43f6_0_66"/>
          <p:cNvSpPr txBox="1"/>
          <p:nvPr/>
        </p:nvSpPr>
        <p:spPr>
          <a:xfrm>
            <a:off x="4564488" y="6229400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Casablanca Conference (1943)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725acc43f6_0_8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1725acc43f6_0_8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g1725acc43f6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88" y="304925"/>
            <a:ext cx="4276375" cy="58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1725acc43f6_0_89"/>
          <p:cNvSpPr txBox="1"/>
          <p:nvPr/>
        </p:nvSpPr>
        <p:spPr>
          <a:xfrm>
            <a:off x="839275" y="631837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Philippe Petain (1856-1851)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10" name="Google Shape;210;g1725acc43f6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1124" y="304925"/>
            <a:ext cx="3963960" cy="58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725acc43f6_0_89"/>
          <p:cNvSpPr txBox="1"/>
          <p:nvPr/>
        </p:nvSpPr>
        <p:spPr>
          <a:xfrm>
            <a:off x="7541600" y="631837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Charles De Gaulle (1890-1970)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725acc43f6_0_9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725acc43f6_0_9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725acc43f6_0_94"/>
          <p:cNvSpPr txBox="1"/>
          <p:nvPr/>
        </p:nvSpPr>
        <p:spPr>
          <a:xfrm>
            <a:off x="839275" y="631837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Jean Moulin (1899-1943)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19" name="Google Shape;219;g1725acc43f6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00" y="917000"/>
            <a:ext cx="5024000" cy="5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725acc43f6_0_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235" y="880875"/>
            <a:ext cx="3822175" cy="50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725acc43f6_0_94"/>
          <p:cNvSpPr txBox="1"/>
          <p:nvPr/>
        </p:nvSpPr>
        <p:spPr>
          <a:xfrm>
            <a:off x="8007813" y="6203800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Georges Bidault (1899-1983)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75cb2912ad_0_0"/>
          <p:cNvSpPr txBox="1"/>
          <p:nvPr>
            <p:ph type="ctrTitle"/>
          </p:nvPr>
        </p:nvSpPr>
        <p:spPr>
          <a:xfrm>
            <a:off x="9199575" y="1607250"/>
            <a:ext cx="2992500" cy="36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650">
                <a:latin typeface="EB Garamond"/>
                <a:ea typeface="EB Garamond"/>
                <a:cs typeface="EB Garamond"/>
                <a:sym typeface="EB Garamond"/>
              </a:rPr>
              <a:t>Katyn </a:t>
            </a:r>
            <a:endParaRPr sz="265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725acc43f6_0_9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725acc43f6_0_9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g1725acc43f6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50" y="567200"/>
            <a:ext cx="3772650" cy="52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725acc43f6_0_99"/>
          <p:cNvSpPr txBox="1"/>
          <p:nvPr/>
        </p:nvSpPr>
        <p:spPr>
          <a:xfrm>
            <a:off x="839275" y="631837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Draza Mihailovic (1893-1946)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30" name="Google Shape;230;g1725acc43f6_0_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1200" y="923925"/>
            <a:ext cx="3841115" cy="50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725acc43f6_0_99"/>
          <p:cNvSpPr txBox="1"/>
          <p:nvPr/>
        </p:nvSpPr>
        <p:spPr>
          <a:xfrm>
            <a:off x="7470263" y="631837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Josip Borz Tito (1892-1980)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725acc43f6_0_10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1725acc43f6_0_10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g1725acc43f6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72862" y="861651"/>
            <a:ext cx="6846275" cy="513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725acc43f6_0_10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1725acc43f6_0_10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g1725acc43f6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313" y="523944"/>
            <a:ext cx="8523375" cy="58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725acc43f6_0_1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725acc43f6_0_1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g1725acc43f6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50" y="177975"/>
            <a:ext cx="3900825" cy="58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725acc43f6_0_114"/>
          <p:cNvSpPr txBox="1"/>
          <p:nvPr/>
        </p:nvSpPr>
        <p:spPr>
          <a:xfrm>
            <a:off x="671813" y="6273875"/>
            <a:ext cx="3803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Claus Von Stauffenberg (1907-1944)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54" name="Google Shape;254;g1725acc43f6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250" y="251275"/>
            <a:ext cx="3803100" cy="57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1725acc43f6_0_114"/>
          <p:cNvSpPr txBox="1"/>
          <p:nvPr/>
        </p:nvSpPr>
        <p:spPr>
          <a:xfrm>
            <a:off x="6942238" y="6273875"/>
            <a:ext cx="3803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Erwin Rommell (1891-1944)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725acc43f6_0_13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725acc43f6_0_13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g1725acc43f6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725acc43f6_0_14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725acc43f6_0_14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g1725acc43f6_0_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738" y="355753"/>
            <a:ext cx="9330524" cy="61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25acc43f6_0_15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725acc43f6_0_15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g1725acc43f6_0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750" y="1157407"/>
            <a:ext cx="6385000" cy="4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1725acc43f6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250" y="441600"/>
            <a:ext cx="6738650" cy="39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725acc43f6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100" y="2652272"/>
            <a:ext cx="5711841" cy="39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25acc43f6_0_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725acc43f6_0_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g1725acc43f6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188" y="-462575"/>
            <a:ext cx="9859635" cy="739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ctrTitle"/>
          </p:nvPr>
        </p:nvSpPr>
        <p:spPr>
          <a:xfrm>
            <a:off x="2209800" y="620689"/>
            <a:ext cx="7772400" cy="5112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3"/>
          <p:cNvSpPr txBox="1"/>
          <p:nvPr>
            <p:ph idx="1" type="subTitle"/>
          </p:nvPr>
        </p:nvSpPr>
        <p:spPr>
          <a:xfrm rot="10800000">
            <a:off x="9296400" y="5638800"/>
            <a:ext cx="688032" cy="81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863" y="0"/>
            <a:ext cx="104502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725acc43f6_0_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1725acc43f6_0_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g1725acc43f6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292" y="0"/>
            <a:ext cx="67594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ctrTitle"/>
          </p:nvPr>
        </p:nvSpPr>
        <p:spPr>
          <a:xfrm>
            <a:off x="2209800" y="620689"/>
            <a:ext cx="7772400" cy="5112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" name="Google Shape;117;p4"/>
          <p:cNvSpPr txBox="1"/>
          <p:nvPr>
            <p:ph idx="1" type="subTitle"/>
          </p:nvPr>
        </p:nvSpPr>
        <p:spPr>
          <a:xfrm rot="10800000">
            <a:off x="9296400" y="5638800"/>
            <a:ext cx="688032" cy="81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18" name="Google Shape;11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688" y="0"/>
            <a:ext cx="500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725acc43f6_0_1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1725acc43f6_0_1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g1725acc43f6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93"/>
            <a:ext cx="12191999" cy="6854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33106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437400" y="600692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Neville Chamberlain (1869-1940)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2" name="Google Shape;1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839" y="152400"/>
            <a:ext cx="4315986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7813050" y="6006925"/>
            <a:ext cx="306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Winston Churchill (1874-1965)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25acc43f6_0_2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725acc43f6_0_2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g1725acc43f6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554" y="0"/>
            <a:ext cx="517289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2022-09-09T18:19:26Z</dcterms:created>
  <dc:creator>Alessandro Giacone</dc:creator>
</cp:coreProperties>
</file>