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IkrPxPx518SxJ3xoGUihDXL/E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3b0cea0d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3b0cea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3b0cea0de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3b0cea0d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3b0cea0d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3b0cea0d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3b0cea0d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3b0cea0d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3b0cea0de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3b0cea0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3b0cea0d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3b0cea0d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3b0cea0de_0_0"/>
          <p:cNvSpPr txBox="1"/>
          <p:nvPr>
            <p:ph type="ctrTitle"/>
          </p:nvPr>
        </p:nvSpPr>
        <p:spPr>
          <a:xfrm>
            <a:off x="1524000" y="563622"/>
            <a:ext cx="9144000" cy="173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Lesson 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EUROPE AFTER 1945</a:t>
            </a:r>
            <a:endParaRPr/>
          </a:p>
        </p:txBody>
      </p:sp>
      <p:pic>
        <p:nvPicPr>
          <p:cNvPr id="85" name="Google Shape;85;g183b0cea0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25" y="2386804"/>
            <a:ext cx="5824950" cy="38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063" y="137575"/>
            <a:ext cx="4505875" cy="59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508513" y="6140500"/>
            <a:ext cx="3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Clement Attlee (1883-1967)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3b0cea0de_0_4"/>
          <p:cNvSpPr txBox="1"/>
          <p:nvPr>
            <p:ph type="ctrTitle"/>
          </p:nvPr>
        </p:nvSpPr>
        <p:spPr>
          <a:xfrm>
            <a:off x="1524000" y="502491"/>
            <a:ext cx="9144000" cy="629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 continent in ruins</a:t>
            </a:r>
            <a:endParaRPr/>
          </a:p>
        </p:txBody>
      </p:sp>
      <p:sp>
        <p:nvSpPr>
          <p:cNvPr id="91" name="Google Shape;91;g183b0cea0de_0_4"/>
          <p:cNvSpPr txBox="1"/>
          <p:nvPr>
            <p:ph idx="1" type="subTitle"/>
          </p:nvPr>
        </p:nvSpPr>
        <p:spPr>
          <a:xfrm>
            <a:off x="1524000" y="1398043"/>
            <a:ext cx="9144000" cy="50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IIWW → TOTAL WAR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USSR → 20 MILLION deaths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POLAND → 5 MILLIONS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GERMANY →6 MILLIONS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FRANCE → 560.000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ITALY AND Uk → 400.000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EUROPE LOST 50% OF THE POTENTIAL OF ITS ECONOMY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/>
              <a:t>EUROPE IN DECLINE </a:t>
            </a:r>
            <a:r>
              <a:rPr lang="it-IT"/>
              <a:t>FROM A STRATEGIC POINT OF VIEW → NEW SUPER-POWERS: USA AND USSR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GERMANS WERE THE MOST AFFECTED BY FORCED DISPLACEMENT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3b0cea0de_0_9"/>
          <p:cNvSpPr txBox="1"/>
          <p:nvPr>
            <p:ph type="ctrTitle"/>
          </p:nvPr>
        </p:nvSpPr>
        <p:spPr>
          <a:xfrm>
            <a:off x="1524000" y="305020"/>
            <a:ext cx="9144000" cy="1404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 NEW INTERNATIONAL ORDER</a:t>
            </a:r>
            <a:endParaRPr/>
          </a:p>
        </p:txBody>
      </p:sp>
      <p:sp>
        <p:nvSpPr>
          <p:cNvPr id="97" name="Google Shape;97;g183b0cea0de_0_9"/>
          <p:cNvSpPr txBox="1"/>
          <p:nvPr>
            <p:ph idx="1" type="subTitle"/>
          </p:nvPr>
        </p:nvSpPr>
        <p:spPr>
          <a:xfrm>
            <a:off x="1524000" y="1811321"/>
            <a:ext cx="91440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1941 → ATLANTIC CHARTER SIGNED BY CHURCHILL AND ROOSEVELT (BEGINNING OF UN)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CHARTER OF SAN FRANCISCO (spring 1945) → founding act of the UN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Security council of the UN; 5 permanent members: USA, USSR, GB, China and France (right to </a:t>
            </a:r>
            <a:r>
              <a:rPr lang="it-IT" u="sng"/>
              <a:t>VETO</a:t>
            </a:r>
            <a:r>
              <a:rPr lang="it-IT"/>
              <a:t>) + 10 rotating members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Armed force of the UN are the BLUE HELMETS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83b0cea0de_0_14"/>
          <p:cNvSpPr txBox="1"/>
          <p:nvPr>
            <p:ph idx="1" type="subTitle"/>
          </p:nvPr>
        </p:nvSpPr>
        <p:spPr>
          <a:xfrm>
            <a:off x="1396075" y="58138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3200"/>
              <a:t>THE CONFERENCES THAT RESHAPED THE WORLD</a:t>
            </a:r>
            <a:endParaRPr b="1" sz="3200"/>
          </a:p>
        </p:txBody>
      </p:sp>
      <p:sp>
        <p:nvSpPr>
          <p:cNvPr id="103" name="Google Shape;103;g183b0cea0de_0_14"/>
          <p:cNvSpPr txBox="1"/>
          <p:nvPr/>
        </p:nvSpPr>
        <p:spPr>
          <a:xfrm>
            <a:off x="285900" y="1562075"/>
            <a:ext cx="116202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TEHERAN, 1943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YALTA, FEBRUARY 1945 (division of Yalta)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POTSDAM, JULY 1945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ALLIES DIVIDE THEIR ZONES OF INFLUENCE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Roosvelt dies in april 1945 → replaced by Harry Truman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the “atomic” race after the bombings of Hiroshima and Nagasaki (summer 1946) → Stalin wants the atomic bomb as well → on the edge of third world war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Fulton University → Churchill speaks of an “iron curtain” cutting Europe in two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3b0cea0de_0_19"/>
          <p:cNvSpPr txBox="1"/>
          <p:nvPr>
            <p:ph type="ctrTitle"/>
          </p:nvPr>
        </p:nvSpPr>
        <p:spPr>
          <a:xfrm>
            <a:off x="1524000" y="345069"/>
            <a:ext cx="9144000" cy="117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900"/>
              <a:t>SETTLING WAR ISSUES: TREATIES OF PEACE AND NEW BORDERS</a:t>
            </a:r>
            <a:endParaRPr sz="3900"/>
          </a:p>
        </p:txBody>
      </p:sp>
      <p:sp>
        <p:nvSpPr>
          <p:cNvPr id="109" name="Google Shape;109;g183b0cea0de_0_19"/>
          <p:cNvSpPr txBox="1"/>
          <p:nvPr>
            <p:ph idx="1" type="subTitle"/>
          </p:nvPr>
        </p:nvSpPr>
        <p:spPr>
          <a:xfrm>
            <a:off x="1524000" y="1525003"/>
            <a:ext cx="9144000" cy="47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GERMANY WAS SPLIT IN FOUR ZONES: BRITISH, AMERICAN, FRENCH AND RUSSIAN (SOVIET)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CITY OF BERLIN WAS SPLIT IN FOUR AS WELL → HEADQUARTER OF JOINT ADMINISTRATION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3 D: DISARMAMENT, DENAZIFICATION, DEMOCRATIZATION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1946 → STALIN WITHDRAWS FROM GREECE (END OF GREEK CIVIL WAR BETWEEN COMMUNISTS AND ROYALISTS)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YUGOSLAVIA: COMMUNISTS WIN THE ELECTIONS (TITO)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AS FOR WHAT CONCERNS REPARATIONS: </a:t>
            </a:r>
            <a:r>
              <a:rPr lang="it-IT"/>
              <a:t>Objective is to avoid the mistakes of WW1 (blaming it all on Germany)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Peace Treaties are signed in Paris (february 1947)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3b0cea0de_0_29"/>
          <p:cNvSpPr txBox="1"/>
          <p:nvPr>
            <p:ph type="ctrTitle"/>
          </p:nvPr>
        </p:nvSpPr>
        <p:spPr>
          <a:xfrm>
            <a:off x="1524000" y="561544"/>
            <a:ext cx="9144000" cy="1288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EPURATION AND TRIALS OF WAR CRIMINALS</a:t>
            </a:r>
            <a:endParaRPr/>
          </a:p>
        </p:txBody>
      </p:sp>
      <p:sp>
        <p:nvSpPr>
          <p:cNvPr id="115" name="Google Shape;115;g183b0cea0de_0_29"/>
          <p:cNvSpPr txBox="1"/>
          <p:nvPr>
            <p:ph idx="1" type="subTitle"/>
          </p:nvPr>
        </p:nvSpPr>
        <p:spPr>
          <a:xfrm>
            <a:off x="1524000" y="1938346"/>
            <a:ext cx="9144000" cy="450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HENRY STIMSON → AMERICAN SECRETARY OF WAR: Holds Germany responsible for war and for not having respected the 1928 - BRIAND-KELLOGG PACT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WAR CRIMES AGAINST HUMANITY (first time the word is used)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term used is that of FASCIST AGGRESSION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november of 1945 → beginning of the Nuremberg Trials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GOERING AND RIBBENTROP → SENTENCED TO DEATH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ALBERT SPEER → main architect of the regime → sentenced to life prison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RUDOLF HESS → sentenced to life prison (suicidal in 1987)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DONITZ → sentenced to prison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BADOGLIO AND GRAZIANI NEVER UNDERWENT TRIAL FOR THEIR WAR CRIMES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7018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9982200" y="5733250"/>
            <a:ext cx="206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Bretton Woods Conference, 1944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53200" cy="59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860275" y="6392650"/>
            <a:ext cx="3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General George C. Marshall (1880-1959)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325" y="-2"/>
            <a:ext cx="4034325" cy="47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6741188" y="5017350"/>
            <a:ext cx="3396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50">
                <a:solidFill>
                  <a:srgbClr val="202122"/>
                </a:solidFill>
                <a:highlight>
                  <a:srgbClr val="F8F9FA"/>
                </a:highlight>
              </a:rPr>
              <a:t>The labeling used on aid packages created and sent under the Marshall Plan.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300" y="241400"/>
            <a:ext cx="5375019" cy="5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4508513" y="6140500"/>
            <a:ext cx="3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John Maynard Keynes (1883-1946)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2022-09-09T18:19:26Z</dcterms:created>
  <dc:creator>Alessandro Giacone</dc:creator>
</cp:coreProperties>
</file>