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35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55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29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12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4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7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6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4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9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136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2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1B78414-D726-7A8B-AC01-D69B2F06F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620" y="863695"/>
            <a:ext cx="3511233" cy="3779995"/>
          </a:xfrm>
        </p:spPr>
        <p:txBody>
          <a:bodyPr anchor="ctr">
            <a:normAutofit/>
          </a:bodyPr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GIANLUCA </a:t>
            </a:r>
            <a:br>
              <a:rPr lang="it-IT" dirty="0">
                <a:solidFill>
                  <a:schemeClr val="tx1"/>
                </a:solidFill>
              </a:rPr>
            </a:br>
            <a:r>
              <a:rPr lang="it-IT" dirty="0">
                <a:solidFill>
                  <a:schemeClr val="tx1"/>
                </a:solidFill>
              </a:rPr>
              <a:t>VACCHI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819D74D-5B79-7D14-589A-EEE8C7696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621" y="3843130"/>
            <a:ext cx="3511233" cy="2043704"/>
          </a:xfrm>
        </p:spPr>
        <p:txBody>
          <a:bodyPr anchor="t">
            <a:noAutofit/>
          </a:bodyPr>
          <a:lstStyle/>
          <a:p>
            <a:pPr algn="ctr"/>
            <a:r>
              <a:rPr lang="it-IT" sz="2800" dirty="0"/>
              <a:t>la sua </a:t>
            </a:r>
            <a:r>
              <a:rPr lang="it-IT" sz="2800" dirty="0" err="1"/>
              <a:t>fanbase</a:t>
            </a:r>
            <a:r>
              <a:rPr lang="it-IT" sz="2800" dirty="0"/>
              <a:t>, i suoi hater</a:t>
            </a:r>
          </a:p>
          <a:p>
            <a:pPr algn="ctr"/>
            <a:r>
              <a:rPr lang="it-IT" sz="2800" dirty="0" err="1"/>
              <a:t>ANAlisi</a:t>
            </a:r>
            <a:r>
              <a:rPr lang="it-IT" sz="2800" dirty="0"/>
              <a:t> dei commenti al REEL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Immagine 6" descr="Immagine che contiene testo, persona, esterni, posando&#10;&#10;Descrizione generata automaticamente">
            <a:extLst>
              <a:ext uri="{FF2B5EF4-FFF2-40B4-BE49-F238E27FC236}">
                <a16:creationId xmlns:a16="http://schemas.microsoft.com/office/drawing/2014/main" id="{21B494B8-A2FE-D8C0-210A-AB5C8266C2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02" b="19228"/>
          <a:stretch/>
        </p:blipFill>
        <p:spPr>
          <a:xfrm>
            <a:off x="4654295" y="10"/>
            <a:ext cx="75377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520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8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10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12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Rectangle 14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16">
            <a:extLst>
              <a:ext uri="{FF2B5EF4-FFF2-40B4-BE49-F238E27FC236}">
                <a16:creationId xmlns:a16="http://schemas.microsoft.com/office/drawing/2014/main" id="{F7207B7B-5C57-458C-BE38-95D2CD765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770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18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5" y="0"/>
            <a:ext cx="4654295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103F9F7-C7AC-2DF6-CC73-B2A5E80AD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9235" y="863695"/>
            <a:ext cx="3511233" cy="37799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Pareri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discordanti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dirty="0" err="1">
                <a:solidFill>
                  <a:schemeClr val="tx1"/>
                </a:solidFill>
              </a:rPr>
              <a:t>reazioni</a:t>
            </a:r>
            <a:r>
              <a:rPr lang="en-US" dirty="0">
                <a:solidFill>
                  <a:schemeClr val="tx1"/>
                </a:solidFill>
              </a:rPr>
              <a:t> immediate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BF1FC071-08DA-D8A8-06D0-F5F792B0A9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34" y="647808"/>
            <a:ext cx="5784226" cy="558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047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7207B7B-5C57-458C-BE38-95D2CD765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770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5" y="0"/>
            <a:ext cx="4654295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56B780F-0297-37BB-4A57-4BE7B39D9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9235" y="863695"/>
            <a:ext cx="3511233" cy="37799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Differenti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decodifiche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interpretazione</a:t>
            </a:r>
            <a:r>
              <a:rPr lang="en-US" dirty="0">
                <a:solidFill>
                  <a:schemeClr val="tx1"/>
                </a:solidFill>
              </a:rPr>
              <a:t> non </a:t>
            </a:r>
            <a:r>
              <a:rPr lang="en-US" dirty="0" err="1">
                <a:solidFill>
                  <a:schemeClr val="tx1"/>
                </a:solidFill>
              </a:rPr>
              <a:t>univoca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04808FC7-D0BB-1134-6E75-54F9B041E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5" y="1836324"/>
            <a:ext cx="6253164" cy="320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673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7207B7B-5C57-458C-BE38-95D2CD765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770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5" y="0"/>
            <a:ext cx="4654295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C88877B-CC64-6379-5230-D44502E5C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9235" y="863695"/>
            <a:ext cx="3511233" cy="377999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Invidia </a:t>
            </a:r>
            <a:r>
              <a:rPr lang="en-US" dirty="0" err="1">
                <a:solidFill>
                  <a:schemeClr val="tx1"/>
                </a:solidFill>
              </a:rPr>
              <a:t>sociale</a:t>
            </a:r>
            <a:r>
              <a:rPr lang="en-US" dirty="0">
                <a:solidFill>
                  <a:schemeClr val="tx1"/>
                </a:solidFill>
              </a:rPr>
              <a:t> o semplice </a:t>
            </a:r>
            <a:r>
              <a:rPr lang="en-US" dirty="0" err="1">
                <a:solidFill>
                  <a:schemeClr val="tx1"/>
                </a:solidFill>
              </a:rPr>
              <a:t>rifiuto</a:t>
            </a:r>
            <a:r>
              <a:rPr lang="en-US" dirty="0">
                <a:solidFill>
                  <a:schemeClr val="tx1"/>
                </a:solidFill>
              </a:rPr>
              <a:t> di un </a:t>
            </a:r>
            <a:r>
              <a:rPr lang="en-US" dirty="0" err="1">
                <a:solidFill>
                  <a:schemeClr val="tx1"/>
                </a:solidFill>
              </a:rPr>
              <a:t>determinato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modello</a:t>
            </a:r>
            <a:r>
              <a:rPr lang="en-US" dirty="0">
                <a:solidFill>
                  <a:schemeClr val="tx1"/>
                </a:solidFill>
              </a:rPr>
              <a:t> di vita?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72489D6A-FAFB-52A4-10D3-AD0B8BBA2E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5" y="2469457"/>
            <a:ext cx="6253164" cy="193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318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7207B7B-5C57-458C-BE38-95D2CD765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770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5" y="0"/>
            <a:ext cx="4654295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CB8FCDD-C9D6-B70C-6A95-EB6DE46D0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9235" y="863695"/>
            <a:ext cx="3511233" cy="377999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Critica</a:t>
            </a:r>
            <a:r>
              <a:rPr lang="en-US" sz="3600" dirty="0">
                <a:solidFill>
                  <a:schemeClr val="tx1"/>
                </a:solidFill>
              </a:rPr>
              <a:t> e </a:t>
            </a:r>
            <a:r>
              <a:rPr lang="en-US" sz="3600" dirty="0" err="1">
                <a:solidFill>
                  <a:schemeClr val="tx1"/>
                </a:solidFill>
              </a:rPr>
              <a:t>denuncia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politica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 err="1">
                <a:solidFill>
                  <a:schemeClr val="tx1"/>
                </a:solidFill>
              </a:rPr>
              <a:t>si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esce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dalla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lettura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preferita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97D19F3E-ED2D-50FA-93EA-EC9848C792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5" y="2094267"/>
            <a:ext cx="6253164" cy="268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121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51C7E4-8B6D-4E16-4AE0-B66677BF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4" y="729657"/>
            <a:ext cx="11029616" cy="3444778"/>
          </a:xfrm>
        </p:spPr>
        <p:txBody>
          <a:bodyPr>
            <a:normAutofit/>
          </a:bodyPr>
          <a:lstStyle/>
          <a:p>
            <a:pPr algn="ctr"/>
            <a:r>
              <a:rPr lang="it-IT" sz="3600" dirty="0"/>
              <a:t>Sociologia della cultura </a:t>
            </a:r>
            <a:r>
              <a:rPr lang="it-IT" sz="3600" dirty="0" err="1"/>
              <a:t>a.a</a:t>
            </a:r>
            <a:r>
              <a:rPr lang="it-IT" sz="3600" dirty="0"/>
              <a:t>. 2022/2023</a:t>
            </a:r>
            <a:br>
              <a:rPr lang="it-IT" sz="3600" dirty="0"/>
            </a:br>
            <a:r>
              <a:rPr lang="it-IT" sz="3600" dirty="0"/>
              <a:t>corso di laurea sposi</a:t>
            </a:r>
            <a:br>
              <a:rPr lang="it-IT" sz="3600" dirty="0"/>
            </a:br>
            <a:r>
              <a:rPr lang="it-IT" sz="3600" i="1" dirty="0"/>
              <a:t>Nicolò </a:t>
            </a:r>
            <a:r>
              <a:rPr lang="it-IT" sz="3600" i="1" dirty="0" err="1"/>
              <a:t>lorenzetti</a:t>
            </a:r>
            <a:endParaRPr lang="it-IT" sz="3600" i="1" dirty="0"/>
          </a:p>
        </p:txBody>
      </p:sp>
    </p:spTree>
    <p:extLst>
      <p:ext uri="{BB962C8B-B14F-4D97-AF65-F5344CB8AC3E}">
        <p14:creationId xmlns:p14="http://schemas.microsoft.com/office/powerpoint/2010/main" val="408302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65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Gill Sans MT</vt:lpstr>
      <vt:lpstr>Tw Cen MT</vt:lpstr>
      <vt:lpstr>Wingdings 2</vt:lpstr>
      <vt:lpstr>DividendVTI</vt:lpstr>
      <vt:lpstr>GIANLUCA  VACCHI</vt:lpstr>
      <vt:lpstr>Pareri discordanti e reazioni immediate</vt:lpstr>
      <vt:lpstr>Differenti decodifiche, interpretazione non univoca</vt:lpstr>
      <vt:lpstr>Invidia sociale o semplice rifiuto di un determinato modello di vita?</vt:lpstr>
      <vt:lpstr>Critica e denuncia politica  si esce dalla lettura preferita </vt:lpstr>
      <vt:lpstr>Sociologia della cultura a.a. 2022/2023 corso di laurea sposi Nicolò lorenzetti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GIANLUCA  VACCHI</dc:title>
  <dc:creator>Nicolò Lorenzetti</dc:creator>
  <cp:lastModifiedBy>Nicolò Lorenzetti</cp:lastModifiedBy>
  <cp:revision>5</cp:revision>
  <dcterms:created xsi:type="dcterms:W3CDTF">2022-11-22T20:12:31Z</dcterms:created>
  <dcterms:modified xsi:type="dcterms:W3CDTF">2022-11-23T18:50:50Z</dcterms:modified>
</cp:coreProperties>
</file>