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8" r:id="rId2"/>
    <p:sldId id="260" r:id="rId3"/>
    <p:sldId id="261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9AC5D-1D4D-4F4D-94CF-80817D2D65F1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AE39B-6428-4EB7-9E98-B625B285B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17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5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2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28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2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8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84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06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05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882B46-D1F0-424D-A318-883B7C503D1C}" type="datetimeFigureOut">
              <a:rPr lang="it-IT" smtClean="0"/>
              <a:t>30/11/2022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78FAC4-23A9-4C77-AE04-80B45E86D2F1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4957A-2792-1974-2E7D-58F55418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Elisa Maino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7F5D7-2D07-5363-8D97-1D74CED8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Profondo senso di ammirazione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enerazione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ncanto</a:t>
            </a:r>
          </a:p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ivinizzazione </a:t>
            </a:r>
          </a:p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675DA5-A6B8-F7CA-5CF2-885573FCB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871" y="1281975"/>
            <a:ext cx="8095129" cy="42940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0608BF-3BF6-C5A7-844B-387620FC511A}"/>
              </a:ext>
            </a:extLst>
          </p:cNvPr>
          <p:cNvSpPr txBox="1"/>
          <p:nvPr/>
        </p:nvSpPr>
        <p:spPr>
          <a:xfrm>
            <a:off x="143436" y="6350925"/>
            <a:ext cx="26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Irene Mobilia, gruppo 2</a:t>
            </a:r>
          </a:p>
        </p:txBody>
      </p:sp>
    </p:spTree>
    <p:extLst>
      <p:ext uri="{BB962C8B-B14F-4D97-AF65-F5344CB8AC3E}">
        <p14:creationId xmlns:p14="http://schemas.microsoft.com/office/powerpoint/2010/main" val="22129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4957A-2792-1974-2E7D-58F55418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7F5D7-2D07-5363-8D97-1D74CED8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 di inferiorità e desiderio di emulazione </a:t>
            </a:r>
          </a:p>
          <a:p>
            <a:pPr marL="457200">
              <a:lnSpc>
                <a:spcPct val="107000"/>
              </a:lnSpc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Pochi e sporadici commenti negativi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Esposizione del corpo ridotta a pochi e semplici post </a:t>
            </a:r>
          </a:p>
          <a:p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8216411-EC86-61BD-CA06-212371C9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085" y="1419136"/>
            <a:ext cx="8111916" cy="45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4957A-2792-1974-2E7D-58F55418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7F5D7-2D07-5363-8D97-1D74CED8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E3B732D-AF7A-81BC-9375-2024EC1EE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9977" y="1398391"/>
            <a:ext cx="8122024" cy="42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4957A-2792-1974-2E7D-58F55418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7F5D7-2D07-5363-8D97-1D74CED83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F12D87B-75B8-214E-1480-3F6D61369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353" y="1331633"/>
            <a:ext cx="8090647" cy="44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94423-C83F-94BB-2EE3-C72F25A3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1E8F90-C224-E1E5-B94D-0A6739D6C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0452B3-377E-933E-9DA9-8F241518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941" y="1378978"/>
            <a:ext cx="7994465" cy="44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52BB8-D079-0C9F-243F-0DD75AE5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ROBERRYC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B6ADD4-CE86-296B-62E4-3B3DF855A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Commenti prevalentemente condivisi dal pubblico maschile 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Esposizione costante del corpo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Erotizzazione del corpo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Oggettivazione </a:t>
            </a:r>
          </a:p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BBBE2C-26FC-33E2-6FAD-E0777CE29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906" y="1375484"/>
            <a:ext cx="8104094" cy="44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12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50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Retrospettivo</vt:lpstr>
      <vt:lpstr>Elisa Maino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ROBERRYC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 Maino</dc:title>
  <dc:creator>Irene Mobilia - irene.mobilia@studio.unibo.it</dc:creator>
  <cp:lastModifiedBy>Irene Mobilia - irene.mobilia@studio.unibo.it</cp:lastModifiedBy>
  <cp:revision>2</cp:revision>
  <dcterms:created xsi:type="dcterms:W3CDTF">2022-11-30T08:22:47Z</dcterms:created>
  <dcterms:modified xsi:type="dcterms:W3CDTF">2022-11-30T08:33:02Z</dcterms:modified>
</cp:coreProperties>
</file>