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53" r:id="rId1"/>
  </p:sldMasterIdLst>
  <p:handoutMasterIdLst>
    <p:handoutMasterId r:id="rId20"/>
  </p:handoutMasterIdLst>
  <p:sldIdLst>
    <p:sldId id="256" r:id="rId2"/>
    <p:sldId id="258" r:id="rId3"/>
    <p:sldId id="342" r:id="rId4"/>
    <p:sldId id="344" r:id="rId5"/>
    <p:sldId id="257" r:id="rId6"/>
    <p:sldId id="345" r:id="rId7"/>
    <p:sldId id="301" r:id="rId8"/>
    <p:sldId id="346" r:id="rId9"/>
    <p:sldId id="347" r:id="rId10"/>
    <p:sldId id="348" r:id="rId11"/>
    <p:sldId id="349" r:id="rId12"/>
    <p:sldId id="350" r:id="rId13"/>
    <p:sldId id="302" r:id="rId14"/>
    <p:sldId id="303" r:id="rId15"/>
    <p:sldId id="304" r:id="rId16"/>
    <p:sldId id="307" r:id="rId17"/>
    <p:sldId id="305" r:id="rId18"/>
    <p:sldId id="306" r:id="rId19"/>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3469" autoAdjust="0"/>
  </p:normalViewPr>
  <p:slideViewPr>
    <p:cSldViewPr>
      <p:cViewPr varScale="1">
        <p:scale>
          <a:sx n="119" d="100"/>
          <a:sy n="119" d="100"/>
        </p:scale>
        <p:origin x="198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A75D153-FBB9-DE16-403F-4870F3AB55F2}"/>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it-IT" altLang="it-IT"/>
          </a:p>
        </p:txBody>
      </p:sp>
      <p:sp>
        <p:nvSpPr>
          <p:cNvPr id="44035" name="Rectangle 3">
            <a:extLst>
              <a:ext uri="{FF2B5EF4-FFF2-40B4-BE49-F238E27FC236}">
                <a16:creationId xmlns:a16="http://schemas.microsoft.com/office/drawing/2014/main" id="{8AD9A34D-45A0-1D51-437C-978EC6C60101}"/>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it-IT" altLang="it-IT"/>
          </a:p>
        </p:txBody>
      </p:sp>
      <p:sp>
        <p:nvSpPr>
          <p:cNvPr id="44036" name="Rectangle 4">
            <a:extLst>
              <a:ext uri="{FF2B5EF4-FFF2-40B4-BE49-F238E27FC236}">
                <a16:creationId xmlns:a16="http://schemas.microsoft.com/office/drawing/2014/main" id="{D8B6C1B2-7D5B-D75F-AA6A-35C2656EC088}"/>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it-IT" altLang="it-IT"/>
          </a:p>
        </p:txBody>
      </p:sp>
      <p:sp>
        <p:nvSpPr>
          <p:cNvPr id="44037" name="Rectangle 5">
            <a:extLst>
              <a:ext uri="{FF2B5EF4-FFF2-40B4-BE49-F238E27FC236}">
                <a16:creationId xmlns:a16="http://schemas.microsoft.com/office/drawing/2014/main" id="{3072584B-1700-D462-5CC8-17F5502E0446}"/>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219EB848-EFEF-2241-AD4E-329ED7596D8B}"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9FDC096C-3577-A68B-C05F-5C1A38342B1C}"/>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4E07CB78-2EDA-E48C-8995-9B5653C7F5AD}"/>
                </a:ext>
              </a:extLst>
            </p:cNvPr>
            <p:cNvSpPr>
              <a:spLocks noChangeArrowheads="1"/>
            </p:cNvSpPr>
            <p:nvPr userDrawn="1"/>
          </p:nvSpPr>
          <p:spPr bwMode="auto">
            <a:xfrm>
              <a:off x="144" y="1680"/>
              <a:ext cx="1808" cy="144"/>
            </a:xfrm>
            <a:prstGeom prst="rect">
              <a:avLst/>
            </a:prstGeom>
            <a:solidFill>
              <a:schemeClr val="bg2"/>
            </a:solidFill>
            <a:ln>
              <a:noFill/>
            </a:ln>
            <a:effectLst/>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GB" altLang="it-IT"/>
            </a:p>
          </p:txBody>
        </p:sp>
        <p:sp>
          <p:nvSpPr>
            <p:cNvPr id="4" name="Rectangle 9">
              <a:extLst>
                <a:ext uri="{FF2B5EF4-FFF2-40B4-BE49-F238E27FC236}">
                  <a16:creationId xmlns:a16="http://schemas.microsoft.com/office/drawing/2014/main" id="{D2E6731D-ECF7-680A-8E41-B7B848285522}"/>
                </a:ext>
              </a:extLst>
            </p:cNvPr>
            <p:cNvSpPr>
              <a:spLocks noChangeArrowheads="1"/>
            </p:cNvSpPr>
            <p:nvPr userDrawn="1"/>
          </p:nvSpPr>
          <p:spPr bwMode="auto">
            <a:xfrm>
              <a:off x="1952" y="1680"/>
              <a:ext cx="1808" cy="144"/>
            </a:xfrm>
            <a:prstGeom prst="rect">
              <a:avLst/>
            </a:prstGeom>
            <a:solidFill>
              <a:schemeClr val="accent1"/>
            </a:solidFill>
            <a:ln>
              <a:noFill/>
            </a:ln>
            <a:effectLst/>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GB" altLang="it-IT"/>
            </a:p>
          </p:txBody>
        </p:sp>
        <p:sp>
          <p:nvSpPr>
            <p:cNvPr id="5" name="Rectangle 10">
              <a:extLst>
                <a:ext uri="{FF2B5EF4-FFF2-40B4-BE49-F238E27FC236}">
                  <a16:creationId xmlns:a16="http://schemas.microsoft.com/office/drawing/2014/main" id="{6B21F0C1-07AD-FB2C-2390-8BC9C328BAC3}"/>
                </a:ext>
              </a:extLst>
            </p:cNvPr>
            <p:cNvSpPr>
              <a:spLocks noChangeArrowheads="1"/>
            </p:cNvSpPr>
            <p:nvPr userDrawn="1"/>
          </p:nvSpPr>
          <p:spPr bwMode="auto">
            <a:xfrm>
              <a:off x="3760" y="1680"/>
              <a:ext cx="1808" cy="144"/>
            </a:xfrm>
            <a:prstGeom prst="rect">
              <a:avLst/>
            </a:prstGeom>
            <a:solidFill>
              <a:schemeClr val="tx2"/>
            </a:solidFill>
            <a:ln>
              <a:noFill/>
            </a:ln>
            <a:effectLst/>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GB" altLang="it-IT"/>
            </a:p>
          </p:txBody>
        </p:sp>
      </p:grpSp>
      <p:sp>
        <p:nvSpPr>
          <p:cNvPr id="15362"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it-IT" altLang="it-IT" noProof="0"/>
              <a:t>Fare clic per modificare lo stile del titolo</a:t>
            </a:r>
          </a:p>
        </p:txBody>
      </p:sp>
      <p:sp>
        <p:nvSpPr>
          <p:cNvPr id="1536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it-IT" altLang="it-IT" noProof="0"/>
              <a:t>Fare clic per modificare lo stile del sottotitolo dello schema</a:t>
            </a:r>
          </a:p>
        </p:txBody>
      </p:sp>
      <p:sp>
        <p:nvSpPr>
          <p:cNvPr id="6" name="Rectangle 4">
            <a:extLst>
              <a:ext uri="{FF2B5EF4-FFF2-40B4-BE49-F238E27FC236}">
                <a16:creationId xmlns:a16="http://schemas.microsoft.com/office/drawing/2014/main" id="{B00D8649-2B37-1C94-C2B2-AD20DFBA0BBE}"/>
              </a:ext>
            </a:extLst>
          </p:cNvPr>
          <p:cNvSpPr>
            <a:spLocks noGrp="1" noChangeArrowheads="1"/>
          </p:cNvSpPr>
          <p:nvPr>
            <p:ph type="dt" sz="half" idx="10"/>
          </p:nvPr>
        </p:nvSpPr>
        <p:spPr/>
        <p:txBody>
          <a:bodyPr/>
          <a:lstStyle>
            <a:lvl1pPr>
              <a:defRPr/>
            </a:lvl1pPr>
          </a:lstStyle>
          <a:p>
            <a:pPr>
              <a:defRPr/>
            </a:pPr>
            <a:endParaRPr lang="it-IT" altLang="it-IT"/>
          </a:p>
        </p:txBody>
      </p:sp>
      <p:sp>
        <p:nvSpPr>
          <p:cNvPr id="7" name="Rectangle 5">
            <a:extLst>
              <a:ext uri="{FF2B5EF4-FFF2-40B4-BE49-F238E27FC236}">
                <a16:creationId xmlns:a16="http://schemas.microsoft.com/office/drawing/2014/main" id="{8089A520-E94D-C68F-009F-4DB0A641ABA5}"/>
              </a:ext>
            </a:extLst>
          </p:cNvPr>
          <p:cNvSpPr>
            <a:spLocks noGrp="1" noChangeArrowheads="1"/>
          </p:cNvSpPr>
          <p:nvPr>
            <p:ph type="ftr" sz="quarter" idx="11"/>
          </p:nvPr>
        </p:nvSpPr>
        <p:spPr/>
        <p:txBody>
          <a:bodyPr/>
          <a:lstStyle>
            <a:lvl1pPr>
              <a:defRPr/>
            </a:lvl1pPr>
          </a:lstStyle>
          <a:p>
            <a:pPr>
              <a:defRPr/>
            </a:pPr>
            <a:endParaRPr lang="it-IT" altLang="it-IT"/>
          </a:p>
        </p:txBody>
      </p:sp>
      <p:sp>
        <p:nvSpPr>
          <p:cNvPr id="8" name="Rectangle 6">
            <a:extLst>
              <a:ext uri="{FF2B5EF4-FFF2-40B4-BE49-F238E27FC236}">
                <a16:creationId xmlns:a16="http://schemas.microsoft.com/office/drawing/2014/main" id="{E24D31BB-47E2-BD40-3C63-6ADDFCABC42F}"/>
              </a:ext>
            </a:extLst>
          </p:cNvPr>
          <p:cNvSpPr>
            <a:spLocks noGrp="1" noChangeArrowheads="1"/>
          </p:cNvSpPr>
          <p:nvPr>
            <p:ph type="sldNum" sz="quarter" idx="12"/>
          </p:nvPr>
        </p:nvSpPr>
        <p:spPr/>
        <p:txBody>
          <a:bodyPr/>
          <a:lstStyle>
            <a:lvl1pPr>
              <a:defRPr/>
            </a:lvl1pPr>
          </a:lstStyle>
          <a:p>
            <a:pPr>
              <a:defRPr/>
            </a:pPr>
            <a:fld id="{18295B3C-E73A-C541-BCCC-FA8B519CBA50}" type="slidenum">
              <a:rPr lang="it-IT" altLang="it-IT"/>
              <a:pPr>
                <a:defRPr/>
              </a:pPr>
              <a:t>‹N›</a:t>
            </a:fld>
            <a:endParaRPr lang="it-IT" altLang="it-IT"/>
          </a:p>
        </p:txBody>
      </p:sp>
    </p:spTree>
    <p:extLst>
      <p:ext uri="{BB962C8B-B14F-4D97-AF65-F5344CB8AC3E}">
        <p14:creationId xmlns:p14="http://schemas.microsoft.com/office/powerpoint/2010/main" val="4171094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testo verticale 2"/>
          <p:cNvSpPr>
            <a:spLocks noGrp="1"/>
          </p:cNvSpPr>
          <p:nvPr>
            <p:ph type="body" orient="vert" idx="1"/>
          </p:nvPr>
        </p:nvSpPr>
        <p:spPr/>
        <p:txBody>
          <a:bodyPr vert="eaVert"/>
          <a:lstStyle/>
          <a:p>
            <a:r>
              <a:rPr lang="it-IT"/>
              <a:t>Modifica gli stili del testo dello schema
Secondo livello
Terzo livello
Quarto livello
Quinto livello</a:t>
            </a:r>
            <a:endParaRPr lang="en-GB"/>
          </a:p>
        </p:txBody>
      </p:sp>
      <p:sp>
        <p:nvSpPr>
          <p:cNvPr id="4" name="Rectangle 4">
            <a:extLst>
              <a:ext uri="{FF2B5EF4-FFF2-40B4-BE49-F238E27FC236}">
                <a16:creationId xmlns:a16="http://schemas.microsoft.com/office/drawing/2014/main" id="{30BAC316-470A-E5CE-47D6-36D465B0FA77}"/>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18BCC817-1187-4D48-0F05-393BD0D583CF}"/>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00F7FFD5-C983-18B7-D333-E1AD1C5CA9DF}"/>
              </a:ext>
            </a:extLst>
          </p:cNvPr>
          <p:cNvSpPr>
            <a:spLocks noGrp="1" noChangeArrowheads="1"/>
          </p:cNvSpPr>
          <p:nvPr>
            <p:ph type="sldNum" sz="quarter" idx="12"/>
          </p:nvPr>
        </p:nvSpPr>
        <p:spPr>
          <a:ln/>
        </p:spPr>
        <p:txBody>
          <a:bodyPr/>
          <a:lstStyle>
            <a:lvl1pPr>
              <a:defRPr/>
            </a:lvl1pPr>
          </a:lstStyle>
          <a:p>
            <a:pPr>
              <a:defRPr/>
            </a:pPr>
            <a:fld id="{4C6B87A2-ACE8-6C42-8869-65C50D4DB38D}" type="slidenum">
              <a:rPr lang="it-IT" altLang="it-IT"/>
              <a:pPr>
                <a:defRPr/>
              </a:pPr>
              <a:t>‹N›</a:t>
            </a:fld>
            <a:endParaRPr lang="it-IT" altLang="it-IT"/>
          </a:p>
        </p:txBody>
      </p:sp>
    </p:spTree>
    <p:extLst>
      <p:ext uri="{BB962C8B-B14F-4D97-AF65-F5344CB8AC3E}">
        <p14:creationId xmlns:p14="http://schemas.microsoft.com/office/powerpoint/2010/main" val="273161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7813"/>
            <a:ext cx="2057400" cy="5853112"/>
          </a:xfrm>
        </p:spPr>
        <p:txBody>
          <a:bodyPr vert="eaVert"/>
          <a:lstStyle/>
          <a:p>
            <a:r>
              <a:rPr lang="it-IT"/>
              <a:t>Fare clic per modificare lo stile del titolo dello schema</a:t>
            </a:r>
            <a:endParaRPr lang="en-GB"/>
          </a:p>
        </p:txBody>
      </p:sp>
      <p:sp>
        <p:nvSpPr>
          <p:cNvPr id="3" name="Segnaposto testo verticale 2"/>
          <p:cNvSpPr>
            <a:spLocks noGrp="1"/>
          </p:cNvSpPr>
          <p:nvPr>
            <p:ph type="body" orient="vert" idx="1"/>
          </p:nvPr>
        </p:nvSpPr>
        <p:spPr>
          <a:xfrm>
            <a:off x="457200" y="277813"/>
            <a:ext cx="6019800" cy="5853112"/>
          </a:xfrm>
        </p:spPr>
        <p:txBody>
          <a:bodyPr vert="eaVert"/>
          <a:lstStyle/>
          <a:p>
            <a:r>
              <a:rPr lang="it-IT"/>
              <a:t>Modifica gli stili del testo dello schema
Secondo livello
Terzo livello
Quarto livello
Quinto livello</a:t>
            </a:r>
            <a:endParaRPr lang="en-GB"/>
          </a:p>
        </p:txBody>
      </p:sp>
      <p:sp>
        <p:nvSpPr>
          <p:cNvPr id="4" name="Rectangle 4">
            <a:extLst>
              <a:ext uri="{FF2B5EF4-FFF2-40B4-BE49-F238E27FC236}">
                <a16:creationId xmlns:a16="http://schemas.microsoft.com/office/drawing/2014/main" id="{C38E0BF3-E32D-CCF1-52CF-99CC8567B740}"/>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372889F5-7489-6E8A-19FC-F0ED37DF6BD9}"/>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D0CD3828-B0C4-9D86-B9B1-4C763E3267E1}"/>
              </a:ext>
            </a:extLst>
          </p:cNvPr>
          <p:cNvSpPr>
            <a:spLocks noGrp="1" noChangeArrowheads="1"/>
          </p:cNvSpPr>
          <p:nvPr>
            <p:ph type="sldNum" sz="quarter" idx="12"/>
          </p:nvPr>
        </p:nvSpPr>
        <p:spPr>
          <a:ln/>
        </p:spPr>
        <p:txBody>
          <a:bodyPr/>
          <a:lstStyle>
            <a:lvl1pPr>
              <a:defRPr/>
            </a:lvl1pPr>
          </a:lstStyle>
          <a:p>
            <a:pPr>
              <a:defRPr/>
            </a:pPr>
            <a:fld id="{58FFEDF3-FC15-A24F-9294-984974539B31}" type="slidenum">
              <a:rPr lang="it-IT" altLang="it-IT"/>
              <a:pPr>
                <a:defRPr/>
              </a:pPr>
              <a:t>‹N›</a:t>
            </a:fld>
            <a:endParaRPr lang="it-IT" altLang="it-IT"/>
          </a:p>
        </p:txBody>
      </p:sp>
    </p:spTree>
    <p:extLst>
      <p:ext uri="{BB962C8B-B14F-4D97-AF65-F5344CB8AC3E}">
        <p14:creationId xmlns:p14="http://schemas.microsoft.com/office/powerpoint/2010/main" val="2288799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a:t>Fare clic per modificare lo stile del titolo dello schema</a:t>
            </a:r>
            <a:endParaRPr lang="en-GB"/>
          </a:p>
        </p:txBody>
      </p:sp>
      <p:sp>
        <p:nvSpPr>
          <p:cNvPr id="3" name="Segnaposto tabella 2"/>
          <p:cNvSpPr>
            <a:spLocks noGrp="1"/>
          </p:cNvSpPr>
          <p:nvPr>
            <p:ph type="tbl" idx="1"/>
          </p:nvPr>
        </p:nvSpPr>
        <p:spPr>
          <a:xfrm>
            <a:off x="457200" y="1600200"/>
            <a:ext cx="8229600" cy="4530725"/>
          </a:xfrm>
        </p:spPr>
        <p:txBody>
          <a:bodyPr/>
          <a:lstStyle/>
          <a:p>
            <a:pPr lvl="0"/>
            <a:endParaRPr lang="en-GB" noProof="0"/>
          </a:p>
        </p:txBody>
      </p:sp>
      <p:sp>
        <p:nvSpPr>
          <p:cNvPr id="4" name="Rectangle 4">
            <a:extLst>
              <a:ext uri="{FF2B5EF4-FFF2-40B4-BE49-F238E27FC236}">
                <a16:creationId xmlns:a16="http://schemas.microsoft.com/office/drawing/2014/main" id="{C30DFC35-7072-4A06-A2CB-91A2FD709C07}"/>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496CD651-05FB-14E5-AFD9-7328B7FD2F61}"/>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3D52267A-1BFB-D830-0980-7D1273A79424}"/>
              </a:ext>
            </a:extLst>
          </p:cNvPr>
          <p:cNvSpPr>
            <a:spLocks noGrp="1" noChangeArrowheads="1"/>
          </p:cNvSpPr>
          <p:nvPr>
            <p:ph type="sldNum" sz="quarter" idx="12"/>
          </p:nvPr>
        </p:nvSpPr>
        <p:spPr>
          <a:ln/>
        </p:spPr>
        <p:txBody>
          <a:bodyPr/>
          <a:lstStyle>
            <a:lvl1pPr>
              <a:defRPr/>
            </a:lvl1pPr>
          </a:lstStyle>
          <a:p>
            <a:pPr>
              <a:defRPr/>
            </a:pPr>
            <a:fld id="{03218FE9-3933-554D-ACCE-29370DE26F09}" type="slidenum">
              <a:rPr lang="it-IT" altLang="it-IT"/>
              <a:pPr>
                <a:defRPr/>
              </a:pPr>
              <a:t>‹N›</a:t>
            </a:fld>
            <a:endParaRPr lang="it-IT" altLang="it-IT"/>
          </a:p>
        </p:txBody>
      </p:sp>
    </p:spTree>
    <p:extLst>
      <p:ext uri="{BB962C8B-B14F-4D97-AF65-F5344CB8AC3E}">
        <p14:creationId xmlns:p14="http://schemas.microsoft.com/office/powerpoint/2010/main" val="894297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contenuto 2"/>
          <p:cNvSpPr>
            <a:spLocks noGrp="1"/>
          </p:cNvSpPr>
          <p:nvPr>
            <p:ph idx="1"/>
          </p:nvPr>
        </p:nvSpPr>
        <p:spPr/>
        <p:txBody>
          <a:bodyPr/>
          <a:lstStyle/>
          <a:p>
            <a:r>
              <a:rPr lang="it-IT"/>
              <a:t>Modifica gli stili del testo dello schema
Secondo livello
Terzo livello
Quarto livello
Quinto livello</a:t>
            </a:r>
            <a:endParaRPr lang="en-GB"/>
          </a:p>
        </p:txBody>
      </p:sp>
      <p:sp>
        <p:nvSpPr>
          <p:cNvPr id="4" name="Rectangle 4">
            <a:extLst>
              <a:ext uri="{FF2B5EF4-FFF2-40B4-BE49-F238E27FC236}">
                <a16:creationId xmlns:a16="http://schemas.microsoft.com/office/drawing/2014/main" id="{C3D2E8C1-F997-FEC5-8F12-D9C3582542DC}"/>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8F633786-A305-BE30-9E37-0057F1DD52D2}"/>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CA9B497A-B0B2-F21D-01BF-07DCEF7F5192}"/>
              </a:ext>
            </a:extLst>
          </p:cNvPr>
          <p:cNvSpPr>
            <a:spLocks noGrp="1" noChangeArrowheads="1"/>
          </p:cNvSpPr>
          <p:nvPr>
            <p:ph type="sldNum" sz="quarter" idx="12"/>
          </p:nvPr>
        </p:nvSpPr>
        <p:spPr>
          <a:ln/>
        </p:spPr>
        <p:txBody>
          <a:bodyPr/>
          <a:lstStyle>
            <a:lvl1pPr>
              <a:defRPr/>
            </a:lvl1pPr>
          </a:lstStyle>
          <a:p>
            <a:pPr>
              <a:defRPr/>
            </a:pPr>
            <a:fld id="{94AA136C-5E7C-2244-8EFA-763AA5AE255A}" type="slidenum">
              <a:rPr lang="it-IT" altLang="it-IT"/>
              <a:pPr>
                <a:defRPr/>
              </a:pPr>
              <a:t>‹N›</a:t>
            </a:fld>
            <a:endParaRPr lang="it-IT" altLang="it-IT"/>
          </a:p>
        </p:txBody>
      </p:sp>
    </p:spTree>
    <p:extLst>
      <p:ext uri="{BB962C8B-B14F-4D97-AF65-F5344CB8AC3E}">
        <p14:creationId xmlns:p14="http://schemas.microsoft.com/office/powerpoint/2010/main" val="104041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lstStyle>
            <a:lvl1pPr>
              <a:defRPr sz="6000"/>
            </a:lvl1pPr>
          </a:lstStyle>
          <a:p>
            <a:r>
              <a:rPr lang="it-IT"/>
              <a:t>Fare clic per modificare lo stile del titolo dello schema</a:t>
            </a:r>
            <a:endParaRPr lang="en-GB"/>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Modifica gli stili del testo dello schema
Secondo livello
Terzo livello
Quarto livello
Quinto livello</a:t>
            </a:r>
            <a:endParaRPr lang="en-GB"/>
          </a:p>
        </p:txBody>
      </p:sp>
      <p:sp>
        <p:nvSpPr>
          <p:cNvPr id="4" name="Rectangle 4">
            <a:extLst>
              <a:ext uri="{FF2B5EF4-FFF2-40B4-BE49-F238E27FC236}">
                <a16:creationId xmlns:a16="http://schemas.microsoft.com/office/drawing/2014/main" id="{C2977EA5-0C59-7AB6-DD41-601E610F1B00}"/>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id="{5CE415C9-CAEC-620F-AD73-AFAEEB3655E1}"/>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id="{CBA3ED45-D706-4902-8B9D-93C61969EA83}"/>
              </a:ext>
            </a:extLst>
          </p:cNvPr>
          <p:cNvSpPr>
            <a:spLocks noGrp="1" noChangeArrowheads="1"/>
          </p:cNvSpPr>
          <p:nvPr>
            <p:ph type="sldNum" sz="quarter" idx="12"/>
          </p:nvPr>
        </p:nvSpPr>
        <p:spPr>
          <a:ln/>
        </p:spPr>
        <p:txBody>
          <a:bodyPr/>
          <a:lstStyle>
            <a:lvl1pPr>
              <a:defRPr/>
            </a:lvl1pPr>
          </a:lstStyle>
          <a:p>
            <a:pPr>
              <a:defRPr/>
            </a:pPr>
            <a:fld id="{B4F0A2E9-1993-7541-8F6A-B7DCCB9EF15A}" type="slidenum">
              <a:rPr lang="it-IT" altLang="it-IT"/>
              <a:pPr>
                <a:defRPr/>
              </a:pPr>
              <a:t>‹N›</a:t>
            </a:fld>
            <a:endParaRPr lang="it-IT" altLang="it-IT"/>
          </a:p>
        </p:txBody>
      </p:sp>
    </p:spTree>
    <p:extLst>
      <p:ext uri="{BB962C8B-B14F-4D97-AF65-F5344CB8AC3E}">
        <p14:creationId xmlns:p14="http://schemas.microsoft.com/office/powerpoint/2010/main" val="2320284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Segnaposto contenuto 2"/>
          <p:cNvSpPr>
            <a:spLocks noGrp="1"/>
          </p:cNvSpPr>
          <p:nvPr>
            <p:ph sz="half" idx="1"/>
          </p:nvPr>
        </p:nvSpPr>
        <p:spPr>
          <a:xfrm>
            <a:off x="457200" y="1600200"/>
            <a:ext cx="4038600" cy="4530725"/>
          </a:xfrm>
        </p:spPr>
        <p:txBody>
          <a:bodyPr/>
          <a:lstStyle/>
          <a:p>
            <a:r>
              <a:rPr lang="it-IT"/>
              <a:t>Modifica gli stili del testo dello schema
Secondo livello
Terzo livello
Quarto livello
Quinto livello</a:t>
            </a:r>
            <a:endParaRPr lang="en-GB"/>
          </a:p>
        </p:txBody>
      </p:sp>
      <p:sp>
        <p:nvSpPr>
          <p:cNvPr id="4" name="Segnaposto contenuto 3"/>
          <p:cNvSpPr>
            <a:spLocks noGrp="1"/>
          </p:cNvSpPr>
          <p:nvPr>
            <p:ph sz="half" idx="2"/>
          </p:nvPr>
        </p:nvSpPr>
        <p:spPr>
          <a:xfrm>
            <a:off x="4648200" y="1600200"/>
            <a:ext cx="4038600" cy="4530725"/>
          </a:xfrm>
        </p:spPr>
        <p:txBody>
          <a:bodyPr/>
          <a:lstStyle/>
          <a:p>
            <a:r>
              <a:rPr lang="it-IT"/>
              <a:t>Modifica gli stili del testo dello schema
Secondo livello
Terzo livello
Quarto livello
Quinto livello</a:t>
            </a:r>
            <a:endParaRPr lang="en-GB"/>
          </a:p>
        </p:txBody>
      </p:sp>
      <p:sp>
        <p:nvSpPr>
          <p:cNvPr id="5" name="Rectangle 4">
            <a:extLst>
              <a:ext uri="{FF2B5EF4-FFF2-40B4-BE49-F238E27FC236}">
                <a16:creationId xmlns:a16="http://schemas.microsoft.com/office/drawing/2014/main" id="{C6A7BABD-AAB9-2E3A-609E-9099741B2B8D}"/>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a:extLst>
              <a:ext uri="{FF2B5EF4-FFF2-40B4-BE49-F238E27FC236}">
                <a16:creationId xmlns:a16="http://schemas.microsoft.com/office/drawing/2014/main" id="{EF9BAE16-E728-2260-B996-F828F9EE59A4}"/>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a:extLst>
              <a:ext uri="{FF2B5EF4-FFF2-40B4-BE49-F238E27FC236}">
                <a16:creationId xmlns:a16="http://schemas.microsoft.com/office/drawing/2014/main" id="{5FCCBDAF-692B-9954-DF7A-74C635AA20A9}"/>
              </a:ext>
            </a:extLst>
          </p:cNvPr>
          <p:cNvSpPr>
            <a:spLocks noGrp="1" noChangeArrowheads="1"/>
          </p:cNvSpPr>
          <p:nvPr>
            <p:ph type="sldNum" sz="quarter" idx="12"/>
          </p:nvPr>
        </p:nvSpPr>
        <p:spPr>
          <a:ln/>
        </p:spPr>
        <p:txBody>
          <a:bodyPr/>
          <a:lstStyle>
            <a:lvl1pPr>
              <a:defRPr/>
            </a:lvl1pPr>
          </a:lstStyle>
          <a:p>
            <a:pPr>
              <a:defRPr/>
            </a:pPr>
            <a:fld id="{E5098E8C-1173-6B42-AC5A-27AAABBC2C16}" type="slidenum">
              <a:rPr lang="it-IT" altLang="it-IT"/>
              <a:pPr>
                <a:defRPr/>
              </a:pPr>
              <a:t>‹N›</a:t>
            </a:fld>
            <a:endParaRPr lang="it-IT" altLang="it-IT"/>
          </a:p>
        </p:txBody>
      </p:sp>
    </p:spTree>
    <p:extLst>
      <p:ext uri="{BB962C8B-B14F-4D97-AF65-F5344CB8AC3E}">
        <p14:creationId xmlns:p14="http://schemas.microsoft.com/office/powerpoint/2010/main" val="399383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 dello schema</a:t>
            </a:r>
            <a:endParaRPr lang="en-GB"/>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endParaRPr lang="en-GB"/>
          </a:p>
        </p:txBody>
      </p:sp>
      <p:sp>
        <p:nvSpPr>
          <p:cNvPr id="4" name="Segnaposto contenuto 3"/>
          <p:cNvSpPr>
            <a:spLocks noGrp="1"/>
          </p:cNvSpPr>
          <p:nvPr>
            <p:ph sz="half" idx="2"/>
          </p:nvPr>
        </p:nvSpPr>
        <p:spPr>
          <a:xfrm>
            <a:off x="630238" y="2505075"/>
            <a:ext cx="3868737" cy="3684588"/>
          </a:xfrm>
        </p:spPr>
        <p:txBody>
          <a:bodyPr/>
          <a:lstStyle/>
          <a:p>
            <a:r>
              <a:rPr lang="it-IT"/>
              <a:t>Modifica gli stili del testo dello schema
Secondo livello
Terzo livello
Quarto livello
Quinto livello</a:t>
            </a:r>
            <a:endParaRPr lang="en-GB"/>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endParaRPr lang="en-GB"/>
          </a:p>
        </p:txBody>
      </p:sp>
      <p:sp>
        <p:nvSpPr>
          <p:cNvPr id="6" name="Segnaposto contenuto 5"/>
          <p:cNvSpPr>
            <a:spLocks noGrp="1"/>
          </p:cNvSpPr>
          <p:nvPr>
            <p:ph sz="quarter" idx="4"/>
          </p:nvPr>
        </p:nvSpPr>
        <p:spPr>
          <a:xfrm>
            <a:off x="4629150" y="2505075"/>
            <a:ext cx="3887788" cy="3684588"/>
          </a:xfrm>
        </p:spPr>
        <p:txBody>
          <a:bodyPr/>
          <a:lstStyle/>
          <a:p>
            <a:r>
              <a:rPr lang="it-IT"/>
              <a:t>Modifica gli stili del testo dello schema
Secondo livello
Terzo livello
Quarto livello
Quinto livello</a:t>
            </a:r>
            <a:endParaRPr lang="en-GB"/>
          </a:p>
        </p:txBody>
      </p:sp>
      <p:sp>
        <p:nvSpPr>
          <p:cNvPr id="7" name="Rectangle 4">
            <a:extLst>
              <a:ext uri="{FF2B5EF4-FFF2-40B4-BE49-F238E27FC236}">
                <a16:creationId xmlns:a16="http://schemas.microsoft.com/office/drawing/2014/main" id="{BE3EAA04-C8E7-854E-E913-60D1CE6F375F}"/>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a:extLst>
              <a:ext uri="{FF2B5EF4-FFF2-40B4-BE49-F238E27FC236}">
                <a16:creationId xmlns:a16="http://schemas.microsoft.com/office/drawing/2014/main" id="{110C20E8-BC75-4F2E-3641-2CED9F69869D}"/>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a:extLst>
              <a:ext uri="{FF2B5EF4-FFF2-40B4-BE49-F238E27FC236}">
                <a16:creationId xmlns:a16="http://schemas.microsoft.com/office/drawing/2014/main" id="{AD07A895-A9AA-8004-C97B-58700F0737EB}"/>
              </a:ext>
            </a:extLst>
          </p:cNvPr>
          <p:cNvSpPr>
            <a:spLocks noGrp="1" noChangeArrowheads="1"/>
          </p:cNvSpPr>
          <p:nvPr>
            <p:ph type="sldNum" sz="quarter" idx="12"/>
          </p:nvPr>
        </p:nvSpPr>
        <p:spPr>
          <a:ln/>
        </p:spPr>
        <p:txBody>
          <a:bodyPr/>
          <a:lstStyle>
            <a:lvl1pPr>
              <a:defRPr/>
            </a:lvl1pPr>
          </a:lstStyle>
          <a:p>
            <a:pPr>
              <a:defRPr/>
            </a:pPr>
            <a:fld id="{0387688E-D106-554D-AD09-88E818D943D1}" type="slidenum">
              <a:rPr lang="it-IT" altLang="it-IT"/>
              <a:pPr>
                <a:defRPr/>
              </a:pPr>
              <a:t>‹N›</a:t>
            </a:fld>
            <a:endParaRPr lang="it-IT" altLang="it-IT"/>
          </a:p>
        </p:txBody>
      </p:sp>
    </p:spTree>
    <p:extLst>
      <p:ext uri="{BB962C8B-B14F-4D97-AF65-F5344CB8AC3E}">
        <p14:creationId xmlns:p14="http://schemas.microsoft.com/office/powerpoint/2010/main" val="33104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endParaRPr lang="en-GB"/>
          </a:p>
        </p:txBody>
      </p:sp>
      <p:sp>
        <p:nvSpPr>
          <p:cNvPr id="3" name="Rectangle 4">
            <a:extLst>
              <a:ext uri="{FF2B5EF4-FFF2-40B4-BE49-F238E27FC236}">
                <a16:creationId xmlns:a16="http://schemas.microsoft.com/office/drawing/2014/main" id="{76AC5D8C-425A-7A5B-9EA8-FFC3585176F1}"/>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a:extLst>
              <a:ext uri="{FF2B5EF4-FFF2-40B4-BE49-F238E27FC236}">
                <a16:creationId xmlns:a16="http://schemas.microsoft.com/office/drawing/2014/main" id="{25EAEEE7-18CE-56A2-9D6D-4FE557388935}"/>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a:extLst>
              <a:ext uri="{FF2B5EF4-FFF2-40B4-BE49-F238E27FC236}">
                <a16:creationId xmlns:a16="http://schemas.microsoft.com/office/drawing/2014/main" id="{7C04D3E4-BA64-0BC9-B18F-00652617B444}"/>
              </a:ext>
            </a:extLst>
          </p:cNvPr>
          <p:cNvSpPr>
            <a:spLocks noGrp="1" noChangeArrowheads="1"/>
          </p:cNvSpPr>
          <p:nvPr>
            <p:ph type="sldNum" sz="quarter" idx="12"/>
          </p:nvPr>
        </p:nvSpPr>
        <p:spPr>
          <a:ln/>
        </p:spPr>
        <p:txBody>
          <a:bodyPr/>
          <a:lstStyle>
            <a:lvl1pPr>
              <a:defRPr/>
            </a:lvl1pPr>
          </a:lstStyle>
          <a:p>
            <a:pPr>
              <a:defRPr/>
            </a:pPr>
            <a:fld id="{8B182CAA-78DF-9146-B0EC-6D33D309756C}" type="slidenum">
              <a:rPr lang="it-IT" altLang="it-IT"/>
              <a:pPr>
                <a:defRPr/>
              </a:pPr>
              <a:t>‹N›</a:t>
            </a:fld>
            <a:endParaRPr lang="it-IT" altLang="it-IT"/>
          </a:p>
        </p:txBody>
      </p:sp>
    </p:spTree>
    <p:extLst>
      <p:ext uri="{BB962C8B-B14F-4D97-AF65-F5344CB8AC3E}">
        <p14:creationId xmlns:p14="http://schemas.microsoft.com/office/powerpoint/2010/main" val="177176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70321E5-9BCB-15AA-0683-12CF8CE45D8F}"/>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a:extLst>
              <a:ext uri="{FF2B5EF4-FFF2-40B4-BE49-F238E27FC236}">
                <a16:creationId xmlns:a16="http://schemas.microsoft.com/office/drawing/2014/main" id="{BAAFD906-61A9-B9B7-D74D-180FECDAE921}"/>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a:extLst>
              <a:ext uri="{FF2B5EF4-FFF2-40B4-BE49-F238E27FC236}">
                <a16:creationId xmlns:a16="http://schemas.microsoft.com/office/drawing/2014/main" id="{D04F662B-866F-E997-285C-30A292CD6008}"/>
              </a:ext>
            </a:extLst>
          </p:cNvPr>
          <p:cNvSpPr>
            <a:spLocks noGrp="1" noChangeArrowheads="1"/>
          </p:cNvSpPr>
          <p:nvPr>
            <p:ph type="sldNum" sz="quarter" idx="12"/>
          </p:nvPr>
        </p:nvSpPr>
        <p:spPr>
          <a:ln/>
        </p:spPr>
        <p:txBody>
          <a:bodyPr/>
          <a:lstStyle>
            <a:lvl1pPr>
              <a:defRPr/>
            </a:lvl1pPr>
          </a:lstStyle>
          <a:p>
            <a:pPr>
              <a:defRPr/>
            </a:pPr>
            <a:fld id="{654A4FDE-1A30-CF4D-8282-6FE884DE9983}" type="slidenum">
              <a:rPr lang="it-IT" altLang="it-IT"/>
              <a:pPr>
                <a:defRPr/>
              </a:pPr>
              <a:t>‹N›</a:t>
            </a:fld>
            <a:endParaRPr lang="it-IT" altLang="it-IT"/>
          </a:p>
        </p:txBody>
      </p:sp>
    </p:spTree>
    <p:extLst>
      <p:ext uri="{BB962C8B-B14F-4D97-AF65-F5344CB8AC3E}">
        <p14:creationId xmlns:p14="http://schemas.microsoft.com/office/powerpoint/2010/main" val="305938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lstStyle>
            <a:lvl1pPr>
              <a:defRPr sz="3200"/>
            </a:lvl1pPr>
          </a:lstStyle>
          <a:p>
            <a:r>
              <a:rPr lang="it-IT"/>
              <a:t>Fare clic per modificare lo stile del titolo dello schema</a:t>
            </a:r>
            <a:endParaRPr lang="en-GB"/>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endParaRPr lang="en-GB"/>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endParaRPr lang="en-GB"/>
          </a:p>
        </p:txBody>
      </p:sp>
      <p:sp>
        <p:nvSpPr>
          <p:cNvPr id="5" name="Rectangle 4">
            <a:extLst>
              <a:ext uri="{FF2B5EF4-FFF2-40B4-BE49-F238E27FC236}">
                <a16:creationId xmlns:a16="http://schemas.microsoft.com/office/drawing/2014/main" id="{3C0D8819-9AB7-AECE-9607-CC4101ED99D8}"/>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a:extLst>
              <a:ext uri="{FF2B5EF4-FFF2-40B4-BE49-F238E27FC236}">
                <a16:creationId xmlns:a16="http://schemas.microsoft.com/office/drawing/2014/main" id="{C849D6E1-2953-75AC-F44C-5DAD69E5B028}"/>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a:extLst>
              <a:ext uri="{FF2B5EF4-FFF2-40B4-BE49-F238E27FC236}">
                <a16:creationId xmlns:a16="http://schemas.microsoft.com/office/drawing/2014/main" id="{951EC293-6AE8-A2C1-11F0-D43B8E6EEF17}"/>
              </a:ext>
            </a:extLst>
          </p:cNvPr>
          <p:cNvSpPr>
            <a:spLocks noGrp="1" noChangeArrowheads="1"/>
          </p:cNvSpPr>
          <p:nvPr>
            <p:ph type="sldNum" sz="quarter" idx="12"/>
          </p:nvPr>
        </p:nvSpPr>
        <p:spPr>
          <a:ln/>
        </p:spPr>
        <p:txBody>
          <a:bodyPr/>
          <a:lstStyle>
            <a:lvl1pPr>
              <a:defRPr/>
            </a:lvl1pPr>
          </a:lstStyle>
          <a:p>
            <a:pPr>
              <a:defRPr/>
            </a:pPr>
            <a:fld id="{557A1BDC-225A-1D46-B361-6F4F1346B6F2}" type="slidenum">
              <a:rPr lang="it-IT" altLang="it-IT"/>
              <a:pPr>
                <a:defRPr/>
              </a:pPr>
              <a:t>‹N›</a:t>
            </a:fld>
            <a:endParaRPr lang="it-IT" altLang="it-IT"/>
          </a:p>
        </p:txBody>
      </p:sp>
    </p:spTree>
    <p:extLst>
      <p:ext uri="{BB962C8B-B14F-4D97-AF65-F5344CB8AC3E}">
        <p14:creationId xmlns:p14="http://schemas.microsoft.com/office/powerpoint/2010/main" val="249240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lstStyle>
            <a:lvl1pPr>
              <a:defRPr sz="3200"/>
            </a:lvl1pPr>
          </a:lstStyle>
          <a:p>
            <a:r>
              <a:rPr lang="it-IT"/>
              <a:t>Fare clic per modificare lo stile del titolo dello schema</a:t>
            </a:r>
            <a:endParaRPr lang="en-GB"/>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endParaRPr lang="en-GB"/>
          </a:p>
        </p:txBody>
      </p:sp>
      <p:sp>
        <p:nvSpPr>
          <p:cNvPr id="5" name="Rectangle 4">
            <a:extLst>
              <a:ext uri="{FF2B5EF4-FFF2-40B4-BE49-F238E27FC236}">
                <a16:creationId xmlns:a16="http://schemas.microsoft.com/office/drawing/2014/main" id="{A0B0F89C-8748-154B-290A-E7E9F8F297A5}"/>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a:extLst>
              <a:ext uri="{FF2B5EF4-FFF2-40B4-BE49-F238E27FC236}">
                <a16:creationId xmlns:a16="http://schemas.microsoft.com/office/drawing/2014/main" id="{189E8E29-286A-2D67-E4D7-84BA0CBDBCD5}"/>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a:extLst>
              <a:ext uri="{FF2B5EF4-FFF2-40B4-BE49-F238E27FC236}">
                <a16:creationId xmlns:a16="http://schemas.microsoft.com/office/drawing/2014/main" id="{ED8DD4EE-400C-2790-0813-BB559DE26633}"/>
              </a:ext>
            </a:extLst>
          </p:cNvPr>
          <p:cNvSpPr>
            <a:spLocks noGrp="1" noChangeArrowheads="1"/>
          </p:cNvSpPr>
          <p:nvPr>
            <p:ph type="sldNum" sz="quarter" idx="12"/>
          </p:nvPr>
        </p:nvSpPr>
        <p:spPr>
          <a:ln/>
        </p:spPr>
        <p:txBody>
          <a:bodyPr/>
          <a:lstStyle>
            <a:lvl1pPr>
              <a:defRPr/>
            </a:lvl1pPr>
          </a:lstStyle>
          <a:p>
            <a:pPr>
              <a:defRPr/>
            </a:pPr>
            <a:fld id="{7F6C62F4-F0D2-9547-9224-C57B10209BF2}" type="slidenum">
              <a:rPr lang="it-IT" altLang="it-IT"/>
              <a:pPr>
                <a:defRPr/>
              </a:pPr>
              <a:t>‹N›</a:t>
            </a:fld>
            <a:endParaRPr lang="it-IT" altLang="it-IT"/>
          </a:p>
        </p:txBody>
      </p:sp>
    </p:spTree>
    <p:extLst>
      <p:ext uri="{BB962C8B-B14F-4D97-AF65-F5344CB8AC3E}">
        <p14:creationId xmlns:p14="http://schemas.microsoft.com/office/powerpoint/2010/main" val="64026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E5092B4-25A8-8B70-0A99-41727B93110E}"/>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p>
        </p:txBody>
      </p:sp>
      <p:sp>
        <p:nvSpPr>
          <p:cNvPr id="1027" name="Rectangle 3">
            <a:extLst>
              <a:ext uri="{FF2B5EF4-FFF2-40B4-BE49-F238E27FC236}">
                <a16:creationId xmlns:a16="http://schemas.microsoft.com/office/drawing/2014/main" id="{6E8F9499-E7F3-CA3E-64F0-5E3319574831}"/>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4340" name="Rectangle 4">
            <a:extLst>
              <a:ext uri="{FF2B5EF4-FFF2-40B4-BE49-F238E27FC236}">
                <a16:creationId xmlns:a16="http://schemas.microsoft.com/office/drawing/2014/main" id="{8A40CB76-DB29-8A40-6591-161722BCCE56}"/>
              </a:ext>
            </a:extLst>
          </p:cNvPr>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it-IT" altLang="it-IT"/>
          </a:p>
        </p:txBody>
      </p:sp>
      <p:sp>
        <p:nvSpPr>
          <p:cNvPr id="14341" name="Rectangle 5">
            <a:extLst>
              <a:ext uri="{FF2B5EF4-FFF2-40B4-BE49-F238E27FC236}">
                <a16:creationId xmlns:a16="http://schemas.microsoft.com/office/drawing/2014/main" id="{D2E6629D-E7A4-695E-8441-EDA4977DF7CA}"/>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it-IT" altLang="it-IT"/>
          </a:p>
        </p:txBody>
      </p:sp>
      <p:sp>
        <p:nvSpPr>
          <p:cNvPr id="14342" name="Rectangle 6">
            <a:extLst>
              <a:ext uri="{FF2B5EF4-FFF2-40B4-BE49-F238E27FC236}">
                <a16:creationId xmlns:a16="http://schemas.microsoft.com/office/drawing/2014/main" id="{B9221A32-AAA3-2F83-4CEF-279EF47AD703}"/>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FA701C58-C21C-E844-BE3B-C185679E57E2}" type="slidenum">
              <a:rPr lang="it-IT" altLang="it-IT"/>
              <a:pPr>
                <a:defRPr/>
              </a:pPr>
              <a:t>‹N›</a:t>
            </a:fld>
            <a:endParaRPr lang="it-IT" altLang="it-IT"/>
          </a:p>
        </p:txBody>
      </p:sp>
      <p:sp>
        <p:nvSpPr>
          <p:cNvPr id="1031" name="Rectangle 7">
            <a:extLst>
              <a:ext uri="{FF2B5EF4-FFF2-40B4-BE49-F238E27FC236}">
                <a16:creationId xmlns:a16="http://schemas.microsoft.com/office/drawing/2014/main" id="{1FA8BF6B-E700-0EBB-0F1E-1E0D58A9B092}"/>
              </a:ext>
            </a:extLst>
          </p:cNvPr>
          <p:cNvSpPr>
            <a:spLocks noChangeArrowheads="1"/>
          </p:cNvSpPr>
          <p:nvPr/>
        </p:nvSpPr>
        <p:spPr bwMode="auto">
          <a:xfrm>
            <a:off x="0" y="0"/>
            <a:ext cx="228600" cy="2286000"/>
          </a:xfrm>
          <a:prstGeom prst="rect">
            <a:avLst/>
          </a:prstGeom>
          <a:solidFill>
            <a:schemeClr val="bg2"/>
          </a:solidFill>
          <a:ln>
            <a:noFill/>
          </a:ln>
          <a:effectLst/>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it-IT" altLang="it-IT" sz="2400">
              <a:latin typeface="Times New Roman" panose="02020603050405020304" pitchFamily="18" charset="0"/>
            </a:endParaRPr>
          </a:p>
        </p:txBody>
      </p:sp>
      <p:sp>
        <p:nvSpPr>
          <p:cNvPr id="1032" name="Line 8">
            <a:extLst>
              <a:ext uri="{FF2B5EF4-FFF2-40B4-BE49-F238E27FC236}">
                <a16:creationId xmlns:a16="http://schemas.microsoft.com/office/drawing/2014/main" id="{F3DA42E9-9AF6-3EFC-0426-A56CAD803A5D}"/>
              </a:ext>
            </a:extLst>
          </p:cNvPr>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33" name="Rectangle 9">
            <a:extLst>
              <a:ext uri="{FF2B5EF4-FFF2-40B4-BE49-F238E27FC236}">
                <a16:creationId xmlns:a16="http://schemas.microsoft.com/office/drawing/2014/main" id="{F4E9F806-1C92-128D-A06E-66AEDEBC8A7E}"/>
              </a:ext>
            </a:extLst>
          </p:cNvPr>
          <p:cNvSpPr>
            <a:spLocks noChangeArrowheads="1"/>
          </p:cNvSpPr>
          <p:nvPr/>
        </p:nvSpPr>
        <p:spPr bwMode="auto">
          <a:xfrm>
            <a:off x="0" y="2286000"/>
            <a:ext cx="228600" cy="2286000"/>
          </a:xfrm>
          <a:prstGeom prst="rect">
            <a:avLst/>
          </a:prstGeom>
          <a:solidFill>
            <a:schemeClr val="accent2"/>
          </a:solidFill>
          <a:ln>
            <a:noFill/>
          </a:ln>
          <a:effectLst/>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it-IT" altLang="it-IT" sz="2400">
              <a:latin typeface="Times New Roman" panose="02020603050405020304" pitchFamily="18" charset="0"/>
            </a:endParaRPr>
          </a:p>
        </p:txBody>
      </p:sp>
      <p:sp>
        <p:nvSpPr>
          <p:cNvPr id="1034" name="Rectangle 10">
            <a:extLst>
              <a:ext uri="{FF2B5EF4-FFF2-40B4-BE49-F238E27FC236}">
                <a16:creationId xmlns:a16="http://schemas.microsoft.com/office/drawing/2014/main" id="{82B62EFB-86AA-F99A-C5DE-CE1EE5BAAE21}"/>
              </a:ext>
            </a:extLst>
          </p:cNvPr>
          <p:cNvSpPr>
            <a:spLocks noChangeArrowheads="1"/>
          </p:cNvSpPr>
          <p:nvPr/>
        </p:nvSpPr>
        <p:spPr bwMode="auto">
          <a:xfrm>
            <a:off x="0" y="4572000"/>
            <a:ext cx="228600" cy="2286000"/>
          </a:xfrm>
          <a:prstGeom prst="rect">
            <a:avLst/>
          </a:prstGeom>
          <a:solidFill>
            <a:schemeClr val="tx2"/>
          </a:solidFill>
          <a:ln>
            <a:noFill/>
          </a:ln>
          <a:effectLst/>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it-IT" altLang="it-IT"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808"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anose="02020404030301010803" pitchFamily="18" charset="0"/>
          <a:cs typeface="Arial" panose="020B0604020202020204" pitchFamily="34" charset="0"/>
        </a:defRPr>
      </a:lvl2pPr>
      <a:lvl3pPr algn="l" rtl="0" eaLnBrk="0" fontAlgn="base" hangingPunct="0">
        <a:spcBef>
          <a:spcPct val="0"/>
        </a:spcBef>
        <a:spcAft>
          <a:spcPct val="0"/>
        </a:spcAft>
        <a:defRPr sz="4400">
          <a:solidFill>
            <a:schemeClr val="tx2"/>
          </a:solidFill>
          <a:latin typeface="Garamond" panose="02020404030301010803" pitchFamily="18" charset="0"/>
          <a:cs typeface="Arial" panose="020B0604020202020204" pitchFamily="34" charset="0"/>
        </a:defRPr>
      </a:lvl3pPr>
      <a:lvl4pPr algn="l" rtl="0" eaLnBrk="0" fontAlgn="base" hangingPunct="0">
        <a:spcBef>
          <a:spcPct val="0"/>
        </a:spcBef>
        <a:spcAft>
          <a:spcPct val="0"/>
        </a:spcAft>
        <a:defRPr sz="4400">
          <a:solidFill>
            <a:schemeClr val="tx2"/>
          </a:solidFill>
          <a:latin typeface="Garamond" panose="02020404030301010803" pitchFamily="18" charset="0"/>
          <a:cs typeface="Arial" panose="020B0604020202020204" pitchFamily="34" charset="0"/>
        </a:defRPr>
      </a:lvl4pPr>
      <a:lvl5pPr algn="l" rtl="0" eaLnBrk="0" fontAlgn="base" hangingPunct="0">
        <a:spcBef>
          <a:spcPct val="0"/>
        </a:spcBef>
        <a:spcAft>
          <a:spcPct val="0"/>
        </a:spcAft>
        <a:defRPr sz="4400">
          <a:solidFill>
            <a:schemeClr val="tx2"/>
          </a:solidFill>
          <a:latin typeface="Garamond" panose="02020404030301010803" pitchFamily="18" charset="0"/>
          <a:cs typeface="Arial" panose="020B0604020202020204" pitchFamily="34" charset="0"/>
        </a:defRPr>
      </a:lvl5pPr>
      <a:lvl6pPr marL="4572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6pPr>
      <a:lvl7pPr marL="9144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7pPr>
      <a:lvl8pPr marL="13716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8pPr>
      <a:lvl9pPr marL="18288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bg2"/>
        </a:buClr>
        <a:buFont typeface="Wingdings"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5">
            <a:extLst>
              <a:ext uri="{FF2B5EF4-FFF2-40B4-BE49-F238E27FC236}">
                <a16:creationId xmlns:a16="http://schemas.microsoft.com/office/drawing/2014/main" id="{9715B46B-302C-2B30-AEDC-EC6E25015306}"/>
              </a:ext>
            </a:extLst>
          </p:cNvPr>
          <p:cNvSpPr>
            <a:spLocks noGrp="1" noChangeArrowheads="1"/>
          </p:cNvSpPr>
          <p:nvPr>
            <p:ph type="ctrTitle"/>
          </p:nvPr>
        </p:nvSpPr>
        <p:spPr/>
        <p:txBody>
          <a:bodyPr/>
          <a:lstStyle/>
          <a:p>
            <a:pPr eaLnBrk="1" hangingPunct="1"/>
            <a:r>
              <a:rPr lang="it-IT" altLang="it-IT"/>
              <a:t>Valutazione delle politiche</a:t>
            </a:r>
          </a:p>
        </p:txBody>
      </p:sp>
      <p:sp>
        <p:nvSpPr>
          <p:cNvPr id="15362" name="Rectangle 26">
            <a:extLst>
              <a:ext uri="{FF2B5EF4-FFF2-40B4-BE49-F238E27FC236}">
                <a16:creationId xmlns:a16="http://schemas.microsoft.com/office/drawing/2014/main" id="{B225076F-B965-3B9E-FB3C-11A61A1FB424}"/>
              </a:ext>
            </a:extLst>
          </p:cNvPr>
          <p:cNvSpPr>
            <a:spLocks noGrp="1" noChangeArrowheads="1"/>
          </p:cNvSpPr>
          <p:nvPr>
            <p:ph type="subTitle" idx="1"/>
          </p:nvPr>
        </p:nvSpPr>
        <p:spPr/>
        <p:txBody>
          <a:bodyPr/>
          <a:lstStyle/>
          <a:p>
            <a:pPr eaLnBrk="1" hangingPunct="1"/>
            <a:r>
              <a:rPr lang="it-IT" altLang="it-IT">
                <a:solidFill>
                  <a:srgbClr val="C00000"/>
                </a:solidFill>
              </a:rPr>
              <a:t>Lezione 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a:extLst>
              <a:ext uri="{FF2B5EF4-FFF2-40B4-BE49-F238E27FC236}">
                <a16:creationId xmlns:a16="http://schemas.microsoft.com/office/drawing/2014/main" id="{BFEF11B3-E4CC-41CE-24CB-A70782ECF1E1}"/>
              </a:ext>
            </a:extLst>
          </p:cNvPr>
          <p:cNvSpPr>
            <a:spLocks noGrp="1" noChangeArrowheads="1"/>
          </p:cNvSpPr>
          <p:nvPr>
            <p:ph type="title"/>
          </p:nvPr>
        </p:nvSpPr>
        <p:spPr/>
        <p:txBody>
          <a:bodyPr/>
          <a:lstStyle/>
          <a:p>
            <a:r>
              <a:rPr lang="en-GB" altLang="it-IT"/>
              <a:t>Il problema dell’Oggettività (3)</a:t>
            </a:r>
          </a:p>
        </p:txBody>
      </p:sp>
      <p:sp>
        <p:nvSpPr>
          <p:cNvPr id="3" name="Segnaposto contenuto 2">
            <a:extLst>
              <a:ext uri="{FF2B5EF4-FFF2-40B4-BE49-F238E27FC236}">
                <a16:creationId xmlns:a16="http://schemas.microsoft.com/office/drawing/2014/main" id="{B0D7F39F-32F8-AE07-4E78-7ED0C7491016}"/>
              </a:ext>
            </a:extLst>
          </p:cNvPr>
          <p:cNvSpPr>
            <a:spLocks noGrp="1" noChangeArrowheads="1"/>
          </p:cNvSpPr>
          <p:nvPr>
            <p:ph idx="1"/>
          </p:nvPr>
        </p:nvSpPr>
        <p:spPr/>
        <p:txBody>
          <a:bodyPr/>
          <a:lstStyle/>
          <a:p>
            <a:pPr algn="just"/>
            <a:r>
              <a:rPr lang="en-US" altLang="it-IT" sz="3200">
                <a:latin typeface="Garamond" panose="02020404030301010803" pitchFamily="18" charset="0"/>
              </a:rPr>
              <a:t>90% delle famiglie in Burkina Faso </a:t>
            </a:r>
            <a:r>
              <a:rPr lang="it-IT" altLang="it-IT" sz="3200">
                <a:latin typeface="Garamond" panose="02020404030301010803" pitchFamily="18" charset="0"/>
              </a:rPr>
              <a:t>non hanno acqua corrente a disposizione</a:t>
            </a:r>
          </a:p>
          <a:p>
            <a:pPr algn="just"/>
            <a:r>
              <a:rPr lang="en-US" altLang="it-IT" sz="3200">
                <a:latin typeface="Garamond" panose="02020404030301010803" pitchFamily="18" charset="0"/>
              </a:rPr>
              <a:t>Per “noi” questo è un serio indicatore di povertà, ma per i “locali” non lo è…. </a:t>
            </a:r>
          </a:p>
          <a:p>
            <a:pPr algn="just"/>
            <a:r>
              <a:rPr lang="en-US" altLang="it-IT" sz="3200">
                <a:latin typeface="Garamond" panose="02020404030301010803" pitchFamily="18" charset="0"/>
              </a:rPr>
              <a:t>Per gli uomini “locali” questo non è un problema..</a:t>
            </a:r>
          </a:p>
          <a:p>
            <a:pPr algn="just"/>
            <a:r>
              <a:rPr lang="it-IT" altLang="it-IT" sz="3200">
                <a:latin typeface="Garamond" panose="02020404030301010803" pitchFamily="18" charset="0"/>
              </a:rPr>
              <a:t>Ma per le donne «locali» è un serio problema..</a:t>
            </a:r>
          </a:p>
          <a:p>
            <a:endParaRPr lang="en-GB"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a:extLst>
              <a:ext uri="{FF2B5EF4-FFF2-40B4-BE49-F238E27FC236}">
                <a16:creationId xmlns:a16="http://schemas.microsoft.com/office/drawing/2014/main" id="{FA46A8A7-86ED-0AE6-4C60-5617466A4359}"/>
              </a:ext>
            </a:extLst>
          </p:cNvPr>
          <p:cNvSpPr>
            <a:spLocks noGrp="1" noChangeArrowheads="1"/>
          </p:cNvSpPr>
          <p:nvPr>
            <p:ph type="title"/>
          </p:nvPr>
        </p:nvSpPr>
        <p:spPr/>
        <p:txBody>
          <a:bodyPr/>
          <a:lstStyle/>
          <a:p>
            <a:r>
              <a:rPr lang="en-GB" altLang="it-IT"/>
              <a:t>Il problema dell’Oggettività (4)</a:t>
            </a:r>
          </a:p>
        </p:txBody>
      </p:sp>
      <p:sp>
        <p:nvSpPr>
          <p:cNvPr id="25602" name="Segnaposto contenuto 2">
            <a:extLst>
              <a:ext uri="{FF2B5EF4-FFF2-40B4-BE49-F238E27FC236}">
                <a16:creationId xmlns:a16="http://schemas.microsoft.com/office/drawing/2014/main" id="{F3D87C37-CE4A-B15F-81F8-3CEE457688BC}"/>
              </a:ext>
            </a:extLst>
          </p:cNvPr>
          <p:cNvSpPr>
            <a:spLocks noGrp="1" noChangeArrowheads="1"/>
          </p:cNvSpPr>
          <p:nvPr>
            <p:ph idx="1"/>
          </p:nvPr>
        </p:nvSpPr>
        <p:spPr/>
        <p:txBody>
          <a:bodyPr/>
          <a:lstStyle/>
          <a:p>
            <a:r>
              <a:rPr lang="it-IT" altLang="it-IT" sz="3600">
                <a:latin typeface="Garamond" panose="02020404030301010803" pitchFamily="18" charset="0"/>
              </a:rPr>
              <a:t>Standard e soglie differenti</a:t>
            </a:r>
          </a:p>
          <a:p>
            <a:r>
              <a:rPr lang="it-IT" altLang="it-IT" sz="3600">
                <a:latin typeface="Garamond" panose="02020404030301010803" pitchFamily="18" charset="0"/>
              </a:rPr>
              <a:t>Culture diverse</a:t>
            </a:r>
          </a:p>
          <a:p>
            <a:r>
              <a:rPr lang="it-IT" altLang="it-IT" sz="3600">
                <a:latin typeface="Garamond" panose="02020404030301010803" pitchFamily="18" charset="0"/>
              </a:rPr>
              <a:t>Interessi differenti</a:t>
            </a:r>
          </a:p>
          <a:p>
            <a:r>
              <a:rPr lang="it-IT" altLang="it-IT" sz="3600">
                <a:latin typeface="Garamond" panose="02020404030301010803" pitchFamily="18" charset="0"/>
              </a:rPr>
              <a:t>Preoccupazioni e scale valoriali differenti</a:t>
            </a:r>
          </a:p>
          <a:p>
            <a:r>
              <a:rPr lang="it-IT" altLang="it-IT" sz="3600">
                <a:latin typeface="Garamond" panose="02020404030301010803" pitchFamily="18" charset="0"/>
              </a:rPr>
              <a:t>Risorse differenti</a:t>
            </a:r>
          </a:p>
          <a:p>
            <a:endParaRPr lang="en-GB"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additive="base">
                                        <p:cTn id="7" dur="5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5602">
                                            <p:txEl>
                                              <p:pRg st="1" end="1"/>
                                            </p:txEl>
                                          </p:spTgt>
                                        </p:tgtEl>
                                        <p:attrNameLst>
                                          <p:attrName>style.visibility</p:attrName>
                                        </p:attrNameLst>
                                      </p:cBhvr>
                                      <p:to>
                                        <p:strVal val="visible"/>
                                      </p:to>
                                    </p:set>
                                    <p:anim calcmode="lin" valueType="num">
                                      <p:cBhvr additive="base">
                                        <p:cTn id="13" dur="5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5602">
                                            <p:txEl>
                                              <p:pRg st="2" end="2"/>
                                            </p:txEl>
                                          </p:spTgt>
                                        </p:tgtEl>
                                        <p:attrNameLst>
                                          <p:attrName>style.visibility</p:attrName>
                                        </p:attrNameLst>
                                      </p:cBhvr>
                                      <p:to>
                                        <p:strVal val="visible"/>
                                      </p:to>
                                    </p:set>
                                    <p:anim calcmode="lin" valueType="num">
                                      <p:cBhvr additive="base">
                                        <p:cTn id="19" dur="500" fill="hold"/>
                                        <p:tgtEl>
                                          <p:spTgt spid="2560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5602">
                                            <p:txEl>
                                              <p:pRg st="3" end="3"/>
                                            </p:txEl>
                                          </p:spTgt>
                                        </p:tgtEl>
                                        <p:attrNameLst>
                                          <p:attrName>style.visibility</p:attrName>
                                        </p:attrNameLst>
                                      </p:cBhvr>
                                      <p:to>
                                        <p:strVal val="visible"/>
                                      </p:to>
                                    </p:set>
                                    <p:anim calcmode="lin" valueType="num">
                                      <p:cBhvr additive="base">
                                        <p:cTn id="25" dur="500" fill="hold"/>
                                        <p:tgtEl>
                                          <p:spTgt spid="2560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5602">
                                            <p:txEl>
                                              <p:pRg st="4" end="4"/>
                                            </p:txEl>
                                          </p:spTgt>
                                        </p:tgtEl>
                                        <p:attrNameLst>
                                          <p:attrName>style.visibility</p:attrName>
                                        </p:attrNameLst>
                                      </p:cBhvr>
                                      <p:to>
                                        <p:strVal val="visible"/>
                                      </p:to>
                                    </p:set>
                                    <p:anim calcmode="lin" valueType="num">
                                      <p:cBhvr additive="base">
                                        <p:cTn id="31" dur="500" fill="hold"/>
                                        <p:tgtEl>
                                          <p:spTgt spid="2560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a:extLst>
              <a:ext uri="{FF2B5EF4-FFF2-40B4-BE49-F238E27FC236}">
                <a16:creationId xmlns:a16="http://schemas.microsoft.com/office/drawing/2014/main" id="{D0D0018A-ED77-AC87-305F-0B0C9F413944}"/>
              </a:ext>
            </a:extLst>
          </p:cNvPr>
          <p:cNvSpPr>
            <a:spLocks noGrp="1" noChangeArrowheads="1"/>
          </p:cNvSpPr>
          <p:nvPr>
            <p:ph type="title"/>
          </p:nvPr>
        </p:nvSpPr>
        <p:spPr/>
        <p:txBody>
          <a:bodyPr/>
          <a:lstStyle/>
          <a:p>
            <a:pPr algn="ctr"/>
            <a:r>
              <a:rPr lang="en-GB" altLang="it-IT"/>
              <a:t>Il problema dell’Oggettività (5)</a:t>
            </a:r>
          </a:p>
        </p:txBody>
      </p:sp>
      <p:sp>
        <p:nvSpPr>
          <p:cNvPr id="26626" name="Segnaposto contenuto 2">
            <a:extLst>
              <a:ext uri="{FF2B5EF4-FFF2-40B4-BE49-F238E27FC236}">
                <a16:creationId xmlns:a16="http://schemas.microsoft.com/office/drawing/2014/main" id="{0D4C54FD-CFF4-18C5-057E-E7EC60F8FED0}"/>
              </a:ext>
            </a:extLst>
          </p:cNvPr>
          <p:cNvSpPr>
            <a:spLocks noGrp="1" noChangeArrowheads="1"/>
          </p:cNvSpPr>
          <p:nvPr>
            <p:ph idx="1"/>
          </p:nvPr>
        </p:nvSpPr>
        <p:spPr/>
        <p:txBody>
          <a:bodyPr/>
          <a:lstStyle/>
          <a:p>
            <a:pPr algn="just"/>
            <a:r>
              <a:rPr lang="it-IT" altLang="it-IT" b="1">
                <a:latin typeface="Garamond" panose="02020404030301010803" pitchFamily="18" charset="0"/>
                <a:ea typeface="ＭＳ Ｐゴシック" panose="020B0600070205080204" pitchFamily="34" charset="-128"/>
              </a:rPr>
              <a:t>Implica «scelte» </a:t>
            </a:r>
            <a:r>
              <a:rPr lang="it-IT" altLang="it-IT">
                <a:latin typeface="Garamond" panose="02020404030301010803" pitchFamily="18" charset="0"/>
                <a:ea typeface="ＭＳ Ｐゴシック" panose="020B0600070205080204" pitchFamily="34" charset="-128"/>
              </a:rPr>
              <a:t>(quale è il problema, quali dati raccogliere, quale metodi, quali variabili e quale operazionalizzazione delle variabili) </a:t>
            </a:r>
          </a:p>
          <a:p>
            <a:pPr algn="just"/>
            <a:r>
              <a:rPr lang="it-IT" altLang="it-IT">
                <a:latin typeface="Garamond" panose="02020404030301010803" pitchFamily="18" charset="0"/>
                <a:ea typeface="ＭＳ Ｐゴシック" panose="020B0600070205080204" pitchFamily="34" charset="-128"/>
              </a:rPr>
              <a:t>Risultati differenti per la valutazione dei medesimi oggetti/processi</a:t>
            </a:r>
          </a:p>
          <a:p>
            <a:pPr algn="just"/>
            <a:r>
              <a:rPr lang="it-IT" altLang="it-IT">
                <a:latin typeface="Garamond" panose="02020404030301010803" pitchFamily="18" charset="0"/>
                <a:ea typeface="ＭＳ Ｐゴシック" panose="020B0600070205080204" pitchFamily="34" charset="-128"/>
              </a:rPr>
              <a:t>I politici solitamente cercano le valutazioni migliori per la loro parte</a:t>
            </a:r>
            <a:endParaRPr lang="en-GB" altLang="it-IT">
              <a:latin typeface="Garamond" panose="02020404030301010803" pitchFamily="18" charset="0"/>
              <a:ea typeface="ＭＳ Ｐゴシック" panose="020B0600070205080204" pitchFamily="34" charset="-128"/>
            </a:endParaRPr>
          </a:p>
          <a:p>
            <a:pPr algn="just"/>
            <a:r>
              <a:rPr lang="en-GB" altLang="it-IT">
                <a:latin typeface="Garamond" panose="02020404030301010803" pitchFamily="18" charset="0"/>
                <a:ea typeface="ＭＳ Ｐゴシック" panose="020B0600070205080204" pitchFamily="34" charset="-128"/>
              </a:rPr>
              <a:t>La valutazione  basta sull’ “evidenza empirica” spesso confligge con le credenze/preferenze dell’opinione pubblica</a:t>
            </a:r>
            <a:endParaRPr lang="en-GB"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6626">
                                            <p:txEl>
                                              <p:pRg st="1" end="1"/>
                                            </p:txEl>
                                          </p:spTgt>
                                        </p:tgtEl>
                                        <p:attrNameLst>
                                          <p:attrName>style.visibility</p:attrName>
                                        </p:attrNameLst>
                                      </p:cBhvr>
                                      <p:to>
                                        <p:strVal val="visible"/>
                                      </p:to>
                                    </p:set>
                                    <p:anim calcmode="lin" valueType="num">
                                      <p:cBhvr additive="base">
                                        <p:cTn id="13"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6626">
                                            <p:txEl>
                                              <p:pRg st="2" end="2"/>
                                            </p:txEl>
                                          </p:spTgt>
                                        </p:tgtEl>
                                        <p:attrNameLst>
                                          <p:attrName>style.visibility</p:attrName>
                                        </p:attrNameLst>
                                      </p:cBhvr>
                                      <p:to>
                                        <p:strVal val="visible"/>
                                      </p:to>
                                    </p:set>
                                    <p:anim calcmode="lin" valueType="num">
                                      <p:cBhvr additive="base">
                                        <p:cTn id="19"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6626">
                                            <p:txEl>
                                              <p:pRg st="3" end="3"/>
                                            </p:txEl>
                                          </p:spTgt>
                                        </p:tgtEl>
                                        <p:attrNameLst>
                                          <p:attrName>style.visibility</p:attrName>
                                        </p:attrNameLst>
                                      </p:cBhvr>
                                      <p:to>
                                        <p:strVal val="visible"/>
                                      </p:to>
                                    </p:set>
                                    <p:anim calcmode="lin" valueType="num">
                                      <p:cBhvr additive="base">
                                        <p:cTn id="25" dur="5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3CE91BE9-828B-EC6D-DE5C-6436709F6DEE}"/>
              </a:ext>
            </a:extLst>
          </p:cNvPr>
          <p:cNvSpPr>
            <a:spLocks noGrp="1" noChangeArrowheads="1"/>
          </p:cNvSpPr>
          <p:nvPr>
            <p:ph type="title"/>
          </p:nvPr>
        </p:nvSpPr>
        <p:spPr/>
        <p:txBody>
          <a:bodyPr/>
          <a:lstStyle/>
          <a:p>
            <a:pPr eaLnBrk="1" hangingPunct="1"/>
            <a:r>
              <a:rPr lang="it-IT" altLang="it-IT" sz="4000"/>
              <a:t>Tipi di valutazione: </a:t>
            </a:r>
            <a:br>
              <a:rPr lang="it-IT" altLang="it-IT" sz="4000"/>
            </a:br>
            <a:r>
              <a:rPr lang="it-IT" altLang="it-IT" sz="4000"/>
              <a:t>1) Valutazione amministrativa</a:t>
            </a:r>
          </a:p>
        </p:txBody>
      </p:sp>
      <p:sp>
        <p:nvSpPr>
          <p:cNvPr id="27650" name="Rectangle 3">
            <a:extLst>
              <a:ext uri="{FF2B5EF4-FFF2-40B4-BE49-F238E27FC236}">
                <a16:creationId xmlns:a16="http://schemas.microsoft.com/office/drawing/2014/main" id="{F835F8FA-8C5C-EAFA-AA0E-E1CB90863F5F}"/>
              </a:ext>
            </a:extLst>
          </p:cNvPr>
          <p:cNvSpPr>
            <a:spLocks noGrp="1" noChangeArrowheads="1"/>
          </p:cNvSpPr>
          <p:nvPr>
            <p:ph type="body" idx="1"/>
          </p:nvPr>
        </p:nvSpPr>
        <p:spPr/>
        <p:txBody>
          <a:bodyPr/>
          <a:lstStyle/>
          <a:p>
            <a:pPr eaLnBrk="1" hangingPunct="1">
              <a:lnSpc>
                <a:spcPct val="90000"/>
              </a:lnSpc>
              <a:defRPr/>
            </a:pPr>
            <a:r>
              <a:rPr lang="it-IT" altLang="it-IT" dirty="0">
                <a:latin typeface="+mj-lt"/>
              </a:rPr>
              <a:t>Svolta all’interno del governo (agenzie, anche indipendenti)</a:t>
            </a:r>
          </a:p>
          <a:p>
            <a:pPr lvl="1" eaLnBrk="1" hangingPunct="1">
              <a:lnSpc>
                <a:spcPct val="90000"/>
              </a:lnSpc>
              <a:defRPr/>
            </a:pPr>
            <a:r>
              <a:rPr lang="it-IT" altLang="it-IT" b="1" dirty="0">
                <a:latin typeface="+mj-lt"/>
              </a:rPr>
              <a:t>Valutazione di sforzo</a:t>
            </a:r>
            <a:r>
              <a:rPr lang="it-IT" altLang="it-IT" dirty="0">
                <a:latin typeface="+mj-lt"/>
              </a:rPr>
              <a:t>: si misura la quantità di input immesse per raggiungere il fine</a:t>
            </a:r>
          </a:p>
          <a:p>
            <a:pPr lvl="1" eaLnBrk="1" hangingPunct="1">
              <a:lnSpc>
                <a:spcPct val="90000"/>
              </a:lnSpc>
              <a:defRPr/>
            </a:pPr>
            <a:r>
              <a:rPr lang="it-IT" altLang="it-IT" b="1" dirty="0">
                <a:latin typeface="+mj-lt"/>
              </a:rPr>
              <a:t>Valutazione della performance</a:t>
            </a:r>
            <a:r>
              <a:rPr lang="it-IT" altLang="it-IT" dirty="0">
                <a:latin typeface="+mj-lt"/>
              </a:rPr>
              <a:t>: esamina l’output (quanto viene prodotto dalla policy)</a:t>
            </a:r>
          </a:p>
          <a:p>
            <a:pPr lvl="1" eaLnBrk="1" hangingPunct="1">
              <a:lnSpc>
                <a:spcPct val="90000"/>
              </a:lnSpc>
              <a:defRPr/>
            </a:pPr>
            <a:r>
              <a:rPr lang="it-IT" altLang="it-IT" b="1" dirty="0">
                <a:latin typeface="+mj-lt"/>
              </a:rPr>
              <a:t>Valutazione dell’efficacia</a:t>
            </a:r>
            <a:r>
              <a:rPr lang="it-IT" altLang="it-IT" dirty="0">
                <a:latin typeface="+mj-lt"/>
              </a:rPr>
              <a:t>: se il programma fa </a:t>
            </a:r>
            <a:r>
              <a:rPr lang="it-IT" altLang="it-IT" dirty="0" err="1">
                <a:latin typeface="+mj-lt"/>
              </a:rPr>
              <a:t>cio’</a:t>
            </a:r>
            <a:r>
              <a:rPr lang="it-IT" altLang="it-IT" dirty="0">
                <a:latin typeface="+mj-lt"/>
              </a:rPr>
              <a:t> che ci si attende (obiettivi)</a:t>
            </a:r>
          </a:p>
          <a:p>
            <a:pPr lvl="1" eaLnBrk="1" hangingPunct="1">
              <a:lnSpc>
                <a:spcPct val="90000"/>
              </a:lnSpc>
              <a:defRPr/>
            </a:pPr>
            <a:r>
              <a:rPr lang="it-IT" altLang="it-IT" b="1" dirty="0">
                <a:latin typeface="+mj-lt"/>
              </a:rPr>
              <a:t>Valutazione dell’efficienza</a:t>
            </a:r>
            <a:r>
              <a:rPr lang="it-IT" altLang="it-IT" dirty="0">
                <a:latin typeface="+mj-lt"/>
              </a:rPr>
              <a:t>: analisi dei costi (input) rapportati agli obiettivi (output)</a:t>
            </a:r>
          </a:p>
          <a:p>
            <a:pPr lvl="1" eaLnBrk="1" hangingPunct="1">
              <a:lnSpc>
                <a:spcPct val="90000"/>
              </a:lnSpc>
              <a:defRPr/>
            </a:pPr>
            <a:r>
              <a:rPr lang="it-IT" altLang="it-IT" b="1" dirty="0">
                <a:latin typeface="+mj-lt"/>
              </a:rPr>
              <a:t>Valutazione del processo</a:t>
            </a:r>
            <a:r>
              <a:rPr lang="it-IT" altLang="it-IT" dirty="0">
                <a:latin typeface="+mj-lt"/>
              </a:rPr>
              <a:t>: analisi dei metodi organizzativi (regole, procedure operative)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additive="base">
                                        <p:cTn id="7" dur="5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7650">
                                            <p:txEl>
                                              <p:pRg st="1" end="1"/>
                                            </p:txEl>
                                          </p:spTgt>
                                        </p:tgtEl>
                                        <p:attrNameLst>
                                          <p:attrName>style.visibility</p:attrName>
                                        </p:attrNameLst>
                                      </p:cBhvr>
                                      <p:to>
                                        <p:strVal val="visible"/>
                                      </p:to>
                                    </p:set>
                                    <p:anim calcmode="lin" valueType="num">
                                      <p:cBhvr additive="base">
                                        <p:cTn id="13" dur="5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7650">
                                            <p:txEl>
                                              <p:pRg st="2" end="2"/>
                                            </p:txEl>
                                          </p:spTgt>
                                        </p:tgtEl>
                                        <p:attrNameLst>
                                          <p:attrName>style.visibility</p:attrName>
                                        </p:attrNameLst>
                                      </p:cBhvr>
                                      <p:to>
                                        <p:strVal val="visible"/>
                                      </p:to>
                                    </p:set>
                                    <p:anim calcmode="lin" valueType="num">
                                      <p:cBhvr additive="base">
                                        <p:cTn id="19" dur="500" fill="hold"/>
                                        <p:tgtEl>
                                          <p:spTgt spid="2765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7650">
                                            <p:txEl>
                                              <p:pRg st="3" end="3"/>
                                            </p:txEl>
                                          </p:spTgt>
                                        </p:tgtEl>
                                        <p:attrNameLst>
                                          <p:attrName>style.visibility</p:attrName>
                                        </p:attrNameLst>
                                      </p:cBhvr>
                                      <p:to>
                                        <p:strVal val="visible"/>
                                      </p:to>
                                    </p:set>
                                    <p:anim calcmode="lin" valueType="num">
                                      <p:cBhvr additive="base">
                                        <p:cTn id="25" dur="500" fill="hold"/>
                                        <p:tgtEl>
                                          <p:spTgt spid="2765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7650">
                                            <p:txEl>
                                              <p:pRg st="4" end="4"/>
                                            </p:txEl>
                                          </p:spTgt>
                                        </p:tgtEl>
                                        <p:attrNameLst>
                                          <p:attrName>style.visibility</p:attrName>
                                        </p:attrNameLst>
                                      </p:cBhvr>
                                      <p:to>
                                        <p:strVal val="visible"/>
                                      </p:to>
                                    </p:set>
                                    <p:anim calcmode="lin" valueType="num">
                                      <p:cBhvr additive="base">
                                        <p:cTn id="31" dur="5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7650">
                                            <p:txEl>
                                              <p:pRg st="5" end="5"/>
                                            </p:txEl>
                                          </p:spTgt>
                                        </p:tgtEl>
                                        <p:attrNameLst>
                                          <p:attrName>style.visibility</p:attrName>
                                        </p:attrNameLst>
                                      </p:cBhvr>
                                      <p:to>
                                        <p:strVal val="visible"/>
                                      </p:to>
                                    </p:set>
                                    <p:anim calcmode="lin" valueType="num">
                                      <p:cBhvr additive="base">
                                        <p:cTn id="37" dur="500" fill="hold"/>
                                        <p:tgtEl>
                                          <p:spTgt spid="2765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65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E8B21E54-5994-1237-9585-BB7A6EDCB288}"/>
              </a:ext>
            </a:extLst>
          </p:cNvPr>
          <p:cNvSpPr>
            <a:spLocks noGrp="1" noChangeArrowheads="1"/>
          </p:cNvSpPr>
          <p:nvPr>
            <p:ph type="title"/>
          </p:nvPr>
        </p:nvSpPr>
        <p:spPr/>
        <p:txBody>
          <a:bodyPr/>
          <a:lstStyle/>
          <a:p>
            <a:pPr eaLnBrk="1" hangingPunct="1"/>
            <a:r>
              <a:rPr lang="it-IT" altLang="it-IT"/>
              <a:t>Valutazione dell’efficacia</a:t>
            </a:r>
          </a:p>
        </p:txBody>
      </p:sp>
      <p:sp>
        <p:nvSpPr>
          <p:cNvPr id="9218" name="Rectangle 3">
            <a:extLst>
              <a:ext uri="{FF2B5EF4-FFF2-40B4-BE49-F238E27FC236}">
                <a16:creationId xmlns:a16="http://schemas.microsoft.com/office/drawing/2014/main" id="{7FD82461-11E8-9BCD-A536-D4854066B26C}"/>
              </a:ext>
            </a:extLst>
          </p:cNvPr>
          <p:cNvSpPr>
            <a:spLocks noGrp="1" noChangeArrowheads="1"/>
          </p:cNvSpPr>
          <p:nvPr>
            <p:ph type="body" idx="1"/>
          </p:nvPr>
        </p:nvSpPr>
        <p:spPr>
          <a:xfrm>
            <a:off x="228600" y="1417638"/>
            <a:ext cx="8915400" cy="5440362"/>
          </a:xfrm>
        </p:spPr>
        <p:txBody>
          <a:bodyPr/>
          <a:lstStyle/>
          <a:p>
            <a:pPr eaLnBrk="1" hangingPunct="1">
              <a:lnSpc>
                <a:spcPct val="80000"/>
              </a:lnSpc>
              <a:buFont typeface="Wingdings" pitchFamily="2" charset="2"/>
              <a:buNone/>
              <a:defRPr/>
            </a:pPr>
            <a:r>
              <a:rPr lang="it-IT" altLang="it-IT" sz="2400" dirty="0">
                <a:latin typeface="+mj-lt"/>
              </a:rPr>
              <a:t>&lt;&lt; </a:t>
            </a:r>
            <a:r>
              <a:rPr lang="it-IT" altLang="it-IT" sz="2400" i="1" dirty="0">
                <a:latin typeface="+mj-lt"/>
              </a:rPr>
              <a:t>L’efficienza riferisce al modo giusto di fare le cose, l’efficacia si riferisce al fare le cose giuste </a:t>
            </a:r>
            <a:r>
              <a:rPr lang="it-IT" altLang="it-IT" sz="2400" dirty="0">
                <a:latin typeface="+mj-lt"/>
              </a:rPr>
              <a:t>&gt;&gt; P. </a:t>
            </a:r>
            <a:r>
              <a:rPr lang="it-IT" altLang="it-IT" sz="2400" dirty="0" err="1">
                <a:latin typeface="+mj-lt"/>
              </a:rPr>
              <a:t>Drucker</a:t>
            </a:r>
            <a:r>
              <a:rPr lang="it-IT" altLang="it-IT" sz="2400" dirty="0">
                <a:latin typeface="+mj-lt"/>
              </a:rPr>
              <a:t> 	</a:t>
            </a:r>
          </a:p>
          <a:p>
            <a:pPr eaLnBrk="1" hangingPunct="1">
              <a:lnSpc>
                <a:spcPct val="80000"/>
              </a:lnSpc>
              <a:buFont typeface="Wingdings" pitchFamily="2" charset="2"/>
              <a:buNone/>
              <a:defRPr/>
            </a:pPr>
            <a:r>
              <a:rPr lang="it-IT" altLang="it-IT" sz="2400" dirty="0">
                <a:latin typeface="+mj-lt"/>
              </a:rPr>
              <a:t>	</a:t>
            </a:r>
          </a:p>
          <a:p>
            <a:pPr eaLnBrk="1" hangingPunct="1">
              <a:lnSpc>
                <a:spcPct val="80000"/>
              </a:lnSpc>
              <a:defRPr/>
            </a:pPr>
            <a:r>
              <a:rPr lang="it-IT" altLang="it-IT" sz="2600" dirty="0">
                <a:latin typeface="+mj-lt"/>
              </a:rPr>
              <a:t>Razionalità sostanziale, scelte (e loro effetti) rapportate agli obiettivi</a:t>
            </a:r>
          </a:p>
          <a:p>
            <a:pPr eaLnBrk="1" hangingPunct="1">
              <a:lnSpc>
                <a:spcPct val="80000"/>
              </a:lnSpc>
              <a:defRPr/>
            </a:pPr>
            <a:r>
              <a:rPr lang="it-IT" altLang="it-IT" sz="2600" dirty="0">
                <a:latin typeface="+mj-lt"/>
              </a:rPr>
              <a:t>Indicatori di efficacia (es. nettezza urbana)</a:t>
            </a:r>
          </a:p>
          <a:p>
            <a:pPr eaLnBrk="1" hangingPunct="1">
              <a:lnSpc>
                <a:spcPct val="80000"/>
              </a:lnSpc>
              <a:defRPr/>
            </a:pPr>
            <a:r>
              <a:rPr lang="it-IT" altLang="it-IT" sz="2600" dirty="0">
                <a:latin typeface="+mj-lt"/>
              </a:rPr>
              <a:t>Approcci organizzativistici (obiettivi ufficiali ed operativi)</a:t>
            </a:r>
          </a:p>
          <a:p>
            <a:pPr lvl="1" eaLnBrk="1" hangingPunct="1">
              <a:lnSpc>
                <a:spcPct val="80000"/>
              </a:lnSpc>
              <a:defRPr/>
            </a:pPr>
            <a:r>
              <a:rPr lang="it-IT" altLang="it-IT" dirty="0">
                <a:latin typeface="+mj-lt"/>
              </a:rPr>
              <a:t>Pluralità di obiettivi (come ordinarli?)</a:t>
            </a:r>
          </a:p>
          <a:p>
            <a:pPr lvl="1" eaLnBrk="1" hangingPunct="1">
              <a:lnSpc>
                <a:spcPct val="80000"/>
              </a:lnSpc>
              <a:defRPr/>
            </a:pPr>
            <a:r>
              <a:rPr lang="it-IT" altLang="it-IT" dirty="0">
                <a:latin typeface="+mj-lt"/>
              </a:rPr>
              <a:t>Modello di acquisizione delle risorse (obiettivi come ottimizzazione delle risorse)</a:t>
            </a:r>
          </a:p>
          <a:p>
            <a:pPr lvl="1" eaLnBrk="1" hangingPunct="1">
              <a:lnSpc>
                <a:spcPct val="80000"/>
              </a:lnSpc>
              <a:defRPr/>
            </a:pPr>
            <a:r>
              <a:rPr lang="it-IT" altLang="it-IT" dirty="0">
                <a:latin typeface="+mj-lt"/>
              </a:rPr>
              <a:t>Pluralità di organizzazioni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anim calcmode="lin" valueType="num">
                                      <p:cBhvr additive="base">
                                        <p:cTn id="7" dur="500" fill="hold"/>
                                        <p:tgtEl>
                                          <p:spTgt spid="921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8">
                                            <p:txEl>
                                              <p:pRg st="3" end="3"/>
                                            </p:txEl>
                                          </p:spTgt>
                                        </p:tgtEl>
                                        <p:attrNameLst>
                                          <p:attrName>style.visibility</p:attrName>
                                        </p:attrNameLst>
                                      </p:cBhvr>
                                      <p:to>
                                        <p:strVal val="visible"/>
                                      </p:to>
                                    </p:set>
                                    <p:anim calcmode="lin" valueType="num">
                                      <p:cBhvr additive="base">
                                        <p:cTn id="13" dur="500" fill="hold"/>
                                        <p:tgtEl>
                                          <p:spTgt spid="921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8">
                                            <p:txEl>
                                              <p:pRg st="4" end="4"/>
                                            </p:txEl>
                                          </p:spTgt>
                                        </p:tgtEl>
                                        <p:attrNameLst>
                                          <p:attrName>style.visibility</p:attrName>
                                        </p:attrNameLst>
                                      </p:cBhvr>
                                      <p:to>
                                        <p:strVal val="visible"/>
                                      </p:to>
                                    </p:set>
                                    <p:anim calcmode="lin" valueType="num">
                                      <p:cBhvr additive="base">
                                        <p:cTn id="19" dur="500" fill="hold"/>
                                        <p:tgtEl>
                                          <p:spTgt spid="921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8">
                                            <p:txEl>
                                              <p:pRg st="5" end="5"/>
                                            </p:txEl>
                                          </p:spTgt>
                                        </p:tgtEl>
                                        <p:attrNameLst>
                                          <p:attrName>style.visibility</p:attrName>
                                        </p:attrNameLst>
                                      </p:cBhvr>
                                      <p:to>
                                        <p:strVal val="visible"/>
                                      </p:to>
                                    </p:set>
                                    <p:anim calcmode="lin" valueType="num">
                                      <p:cBhvr additive="base">
                                        <p:cTn id="25" dur="500" fill="hold"/>
                                        <p:tgtEl>
                                          <p:spTgt spid="921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18">
                                            <p:txEl>
                                              <p:pRg st="6" end="6"/>
                                            </p:txEl>
                                          </p:spTgt>
                                        </p:tgtEl>
                                        <p:attrNameLst>
                                          <p:attrName>style.visibility</p:attrName>
                                        </p:attrNameLst>
                                      </p:cBhvr>
                                      <p:to>
                                        <p:strVal val="visible"/>
                                      </p:to>
                                    </p:set>
                                    <p:anim calcmode="lin" valueType="num">
                                      <p:cBhvr additive="base">
                                        <p:cTn id="31" dur="500" fill="hold"/>
                                        <p:tgtEl>
                                          <p:spTgt spid="921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218">
                                            <p:txEl>
                                              <p:pRg st="7" end="7"/>
                                            </p:txEl>
                                          </p:spTgt>
                                        </p:tgtEl>
                                        <p:attrNameLst>
                                          <p:attrName>style.visibility</p:attrName>
                                        </p:attrNameLst>
                                      </p:cBhvr>
                                      <p:to>
                                        <p:strVal val="visible"/>
                                      </p:to>
                                    </p:set>
                                    <p:anim calcmode="lin" valueType="num">
                                      <p:cBhvr additive="base">
                                        <p:cTn id="37" dur="500" fill="hold"/>
                                        <p:tgtEl>
                                          <p:spTgt spid="9218">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001E0B1A-B087-502D-98E3-D59FC25E8EC9}"/>
              </a:ext>
            </a:extLst>
          </p:cNvPr>
          <p:cNvSpPr>
            <a:spLocks noGrp="1" noChangeArrowheads="1"/>
          </p:cNvSpPr>
          <p:nvPr>
            <p:ph type="title"/>
          </p:nvPr>
        </p:nvSpPr>
        <p:spPr/>
        <p:txBody>
          <a:bodyPr/>
          <a:lstStyle/>
          <a:p>
            <a:pPr eaLnBrk="1" hangingPunct="1"/>
            <a:r>
              <a:rPr lang="it-IT" altLang="it-IT"/>
              <a:t>Valutazione dell’efficienza</a:t>
            </a:r>
          </a:p>
        </p:txBody>
      </p:sp>
      <p:sp>
        <p:nvSpPr>
          <p:cNvPr id="10242" name="Rectangle 3">
            <a:extLst>
              <a:ext uri="{FF2B5EF4-FFF2-40B4-BE49-F238E27FC236}">
                <a16:creationId xmlns:a16="http://schemas.microsoft.com/office/drawing/2014/main" id="{EDD1F45F-7E24-8A07-4E67-7633F5F22A18}"/>
              </a:ext>
            </a:extLst>
          </p:cNvPr>
          <p:cNvSpPr>
            <a:spLocks noGrp="1" noChangeArrowheads="1"/>
          </p:cNvSpPr>
          <p:nvPr>
            <p:ph type="body" idx="1"/>
          </p:nvPr>
        </p:nvSpPr>
        <p:spPr>
          <a:xfrm>
            <a:off x="457200" y="1600200"/>
            <a:ext cx="8229600" cy="5257800"/>
          </a:xfrm>
        </p:spPr>
        <p:txBody>
          <a:bodyPr/>
          <a:lstStyle/>
          <a:p>
            <a:pPr eaLnBrk="1" hangingPunct="1">
              <a:lnSpc>
                <a:spcPct val="90000"/>
              </a:lnSpc>
              <a:buFont typeface="Wingdings" pitchFamily="2" charset="2"/>
              <a:buNone/>
              <a:defRPr/>
            </a:pPr>
            <a:r>
              <a:rPr lang="it-IT" altLang="it-IT" sz="2400" dirty="0"/>
              <a:t>&lt;&lt; </a:t>
            </a:r>
            <a:r>
              <a:rPr lang="it-IT" altLang="it-IT" i="1" dirty="0">
                <a:latin typeface="+mj-lt"/>
              </a:rPr>
              <a:t>L’efficienza si riferisce al modo giusto di fare le cose, l’efficacia si riferisce al fare le cose giuste </a:t>
            </a:r>
            <a:r>
              <a:rPr lang="it-IT" altLang="it-IT" sz="2400" dirty="0"/>
              <a:t>&gt;&gt;</a:t>
            </a:r>
          </a:p>
          <a:p>
            <a:pPr eaLnBrk="1" hangingPunct="1">
              <a:lnSpc>
                <a:spcPct val="90000"/>
              </a:lnSpc>
              <a:buFont typeface="Wingdings" pitchFamily="2" charset="2"/>
              <a:buNone/>
              <a:defRPr/>
            </a:pPr>
            <a:r>
              <a:rPr lang="it-IT" altLang="it-IT" sz="2400" dirty="0"/>
              <a:t>						P. </a:t>
            </a:r>
            <a:r>
              <a:rPr lang="it-IT" altLang="it-IT" sz="2400" dirty="0" err="1"/>
              <a:t>Drucker</a:t>
            </a:r>
            <a:r>
              <a:rPr lang="it-IT" altLang="it-IT" sz="2400" dirty="0"/>
              <a:t> </a:t>
            </a:r>
          </a:p>
          <a:p>
            <a:pPr eaLnBrk="1" hangingPunct="1">
              <a:lnSpc>
                <a:spcPct val="90000"/>
              </a:lnSpc>
              <a:buFont typeface="Wingdings" pitchFamily="2" charset="2"/>
              <a:buNone/>
              <a:defRPr/>
            </a:pPr>
            <a:endParaRPr lang="it-IT" altLang="it-IT" sz="800" dirty="0"/>
          </a:p>
          <a:p>
            <a:pPr eaLnBrk="1" hangingPunct="1">
              <a:lnSpc>
                <a:spcPct val="90000"/>
              </a:lnSpc>
              <a:defRPr/>
            </a:pPr>
            <a:r>
              <a:rPr lang="it-IT" altLang="it-IT" sz="2400" b="1" dirty="0">
                <a:latin typeface="+mj-lt"/>
              </a:rPr>
              <a:t>Efficienza tecnica</a:t>
            </a:r>
            <a:r>
              <a:rPr lang="it-IT" altLang="it-IT" sz="2400" dirty="0">
                <a:latin typeface="+mj-lt"/>
              </a:rPr>
              <a:t> (approccio razionale)</a:t>
            </a:r>
          </a:p>
          <a:p>
            <a:pPr lvl="1" eaLnBrk="1" hangingPunct="1">
              <a:lnSpc>
                <a:spcPct val="90000"/>
              </a:lnSpc>
              <a:defRPr/>
            </a:pPr>
            <a:r>
              <a:rPr lang="it-IT" altLang="it-IT" dirty="0">
                <a:latin typeface="+mj-lt"/>
              </a:rPr>
              <a:t>rapporto tra il prodotto (output) e i fattori di produzione (input)</a:t>
            </a:r>
          </a:p>
          <a:p>
            <a:pPr eaLnBrk="1" hangingPunct="1">
              <a:lnSpc>
                <a:spcPct val="90000"/>
              </a:lnSpc>
              <a:defRPr/>
            </a:pPr>
            <a:r>
              <a:rPr lang="it-IT" altLang="it-IT" sz="2400" b="1" dirty="0">
                <a:latin typeface="+mj-lt"/>
              </a:rPr>
              <a:t>Efficienza x</a:t>
            </a:r>
            <a:r>
              <a:rPr lang="it-IT" altLang="it-IT" sz="2400" dirty="0">
                <a:latin typeface="+mj-lt"/>
              </a:rPr>
              <a:t> </a:t>
            </a:r>
          </a:p>
          <a:p>
            <a:pPr lvl="1" eaLnBrk="1" hangingPunct="1">
              <a:lnSpc>
                <a:spcPct val="90000"/>
              </a:lnSpc>
              <a:defRPr/>
            </a:pPr>
            <a:r>
              <a:rPr lang="it-IT" altLang="it-IT" dirty="0">
                <a:latin typeface="+mj-lt"/>
              </a:rPr>
              <a:t>Contratti incompleti, discrezionalità per i contraenti</a:t>
            </a:r>
          </a:p>
          <a:p>
            <a:pPr lvl="1" eaLnBrk="1" hangingPunct="1">
              <a:lnSpc>
                <a:spcPct val="90000"/>
              </a:lnSpc>
              <a:defRPr/>
            </a:pPr>
            <a:r>
              <a:rPr lang="it-IT" altLang="it-IT" dirty="0">
                <a:latin typeface="+mj-lt"/>
              </a:rPr>
              <a:t>Incompletezza determina inefficienza</a:t>
            </a:r>
          </a:p>
          <a:p>
            <a:pPr lvl="1" eaLnBrk="1" hangingPunct="1">
              <a:lnSpc>
                <a:spcPct val="90000"/>
              </a:lnSpc>
              <a:defRPr/>
            </a:pPr>
            <a:r>
              <a:rPr lang="it-IT" altLang="it-IT" dirty="0">
                <a:latin typeface="+mj-lt"/>
              </a:rPr>
              <a:t>Funzione di utilità (rapporto tra input e output) difficile da fissare nelle PP</a:t>
            </a:r>
          </a:p>
          <a:p>
            <a:pPr eaLnBrk="1" hangingPunct="1">
              <a:lnSpc>
                <a:spcPct val="90000"/>
              </a:lnSpc>
              <a:defRPr/>
            </a:pPr>
            <a:r>
              <a:rPr lang="it-IT" altLang="it-IT" sz="2400" b="1" dirty="0">
                <a:latin typeface="+mj-lt"/>
              </a:rPr>
              <a:t>Efficienza allocativa</a:t>
            </a:r>
          </a:p>
          <a:p>
            <a:pPr lvl="1" eaLnBrk="1" hangingPunct="1">
              <a:lnSpc>
                <a:spcPct val="90000"/>
              </a:lnSpc>
              <a:defRPr/>
            </a:pPr>
            <a:r>
              <a:rPr lang="it-IT" altLang="it-IT" dirty="0">
                <a:latin typeface="+mj-lt"/>
              </a:rPr>
              <a:t>Allocazione delle risorse efficiente (ottimo paretiano)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2">
                                            <p:txEl>
                                              <p:pRg st="3" end="3"/>
                                            </p:txEl>
                                          </p:spTgt>
                                        </p:tgtEl>
                                        <p:attrNameLst>
                                          <p:attrName>style.visibility</p:attrName>
                                        </p:attrNameLst>
                                      </p:cBhvr>
                                      <p:to>
                                        <p:strVal val="visible"/>
                                      </p:to>
                                    </p:set>
                                    <p:anim calcmode="lin" valueType="num">
                                      <p:cBhvr additive="base">
                                        <p:cTn id="7" dur="500" fill="hold"/>
                                        <p:tgtEl>
                                          <p:spTgt spid="1024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2">
                                            <p:txEl>
                                              <p:pRg st="4" end="4"/>
                                            </p:txEl>
                                          </p:spTgt>
                                        </p:tgtEl>
                                        <p:attrNameLst>
                                          <p:attrName>style.visibility</p:attrName>
                                        </p:attrNameLst>
                                      </p:cBhvr>
                                      <p:to>
                                        <p:strVal val="visible"/>
                                      </p:to>
                                    </p:set>
                                    <p:anim calcmode="lin" valueType="num">
                                      <p:cBhvr additive="base">
                                        <p:cTn id="13" dur="500" fill="hold"/>
                                        <p:tgtEl>
                                          <p:spTgt spid="1024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2">
                                            <p:txEl>
                                              <p:pRg st="5" end="5"/>
                                            </p:txEl>
                                          </p:spTgt>
                                        </p:tgtEl>
                                        <p:attrNameLst>
                                          <p:attrName>style.visibility</p:attrName>
                                        </p:attrNameLst>
                                      </p:cBhvr>
                                      <p:to>
                                        <p:strVal val="visible"/>
                                      </p:to>
                                    </p:set>
                                    <p:anim calcmode="lin" valueType="num">
                                      <p:cBhvr additive="base">
                                        <p:cTn id="19" dur="500" fill="hold"/>
                                        <p:tgtEl>
                                          <p:spTgt spid="1024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242">
                                            <p:txEl>
                                              <p:pRg st="6" end="6"/>
                                            </p:txEl>
                                          </p:spTgt>
                                        </p:tgtEl>
                                        <p:attrNameLst>
                                          <p:attrName>style.visibility</p:attrName>
                                        </p:attrNameLst>
                                      </p:cBhvr>
                                      <p:to>
                                        <p:strVal val="visible"/>
                                      </p:to>
                                    </p:set>
                                    <p:anim calcmode="lin" valueType="num">
                                      <p:cBhvr additive="base">
                                        <p:cTn id="25" dur="500" fill="hold"/>
                                        <p:tgtEl>
                                          <p:spTgt spid="1024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242">
                                            <p:txEl>
                                              <p:pRg st="7" end="7"/>
                                            </p:txEl>
                                          </p:spTgt>
                                        </p:tgtEl>
                                        <p:attrNameLst>
                                          <p:attrName>style.visibility</p:attrName>
                                        </p:attrNameLst>
                                      </p:cBhvr>
                                      <p:to>
                                        <p:strVal val="visible"/>
                                      </p:to>
                                    </p:set>
                                    <p:anim calcmode="lin" valueType="num">
                                      <p:cBhvr additive="base">
                                        <p:cTn id="31" dur="500" fill="hold"/>
                                        <p:tgtEl>
                                          <p:spTgt spid="1024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242">
                                            <p:txEl>
                                              <p:pRg st="8" end="8"/>
                                            </p:txEl>
                                          </p:spTgt>
                                        </p:tgtEl>
                                        <p:attrNameLst>
                                          <p:attrName>style.visibility</p:attrName>
                                        </p:attrNameLst>
                                      </p:cBhvr>
                                      <p:to>
                                        <p:strVal val="visible"/>
                                      </p:to>
                                    </p:set>
                                    <p:anim calcmode="lin" valueType="num">
                                      <p:cBhvr additive="base">
                                        <p:cTn id="37" dur="500" fill="hold"/>
                                        <p:tgtEl>
                                          <p:spTgt spid="1024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0242">
                                            <p:txEl>
                                              <p:pRg st="9" end="9"/>
                                            </p:txEl>
                                          </p:spTgt>
                                        </p:tgtEl>
                                        <p:attrNameLst>
                                          <p:attrName>style.visibility</p:attrName>
                                        </p:attrNameLst>
                                      </p:cBhvr>
                                      <p:to>
                                        <p:strVal val="visible"/>
                                      </p:to>
                                    </p:set>
                                    <p:anim calcmode="lin" valueType="num">
                                      <p:cBhvr additive="base">
                                        <p:cTn id="43" dur="500" fill="hold"/>
                                        <p:tgtEl>
                                          <p:spTgt spid="1024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0242">
                                            <p:txEl>
                                              <p:pRg st="10" end="10"/>
                                            </p:txEl>
                                          </p:spTgt>
                                        </p:tgtEl>
                                        <p:attrNameLst>
                                          <p:attrName>style.visibility</p:attrName>
                                        </p:attrNameLst>
                                      </p:cBhvr>
                                      <p:to>
                                        <p:strVal val="visible"/>
                                      </p:to>
                                    </p:set>
                                    <p:anim calcmode="lin" valueType="num">
                                      <p:cBhvr additive="base">
                                        <p:cTn id="49" dur="500" fill="hold"/>
                                        <p:tgtEl>
                                          <p:spTgt spid="1024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24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05F335AC-4A2B-BDA5-1556-CE16489E2797}"/>
              </a:ext>
            </a:extLst>
          </p:cNvPr>
          <p:cNvSpPr>
            <a:spLocks noGrp="1" noChangeArrowheads="1"/>
          </p:cNvSpPr>
          <p:nvPr>
            <p:ph type="title"/>
          </p:nvPr>
        </p:nvSpPr>
        <p:spPr/>
        <p:txBody>
          <a:bodyPr/>
          <a:lstStyle/>
          <a:p>
            <a:pPr eaLnBrk="1" hangingPunct="1"/>
            <a:r>
              <a:rPr lang="it-IT" altLang="it-IT"/>
              <a:t>Valutazione dell’efficienza e policy</a:t>
            </a:r>
          </a:p>
        </p:txBody>
      </p:sp>
      <p:sp>
        <p:nvSpPr>
          <p:cNvPr id="11266" name="Rectangle 3">
            <a:extLst>
              <a:ext uri="{FF2B5EF4-FFF2-40B4-BE49-F238E27FC236}">
                <a16:creationId xmlns:a16="http://schemas.microsoft.com/office/drawing/2014/main" id="{C452964D-877E-1F0F-0B3E-468C9F3E9E57}"/>
              </a:ext>
            </a:extLst>
          </p:cNvPr>
          <p:cNvSpPr>
            <a:spLocks noGrp="1" noChangeArrowheads="1"/>
          </p:cNvSpPr>
          <p:nvPr>
            <p:ph type="body" idx="1"/>
          </p:nvPr>
        </p:nvSpPr>
        <p:spPr/>
        <p:txBody>
          <a:bodyPr/>
          <a:lstStyle/>
          <a:p>
            <a:pPr eaLnBrk="1" hangingPunct="1">
              <a:defRPr/>
            </a:pPr>
            <a:r>
              <a:rPr lang="it-IT" altLang="it-IT" sz="2400" dirty="0"/>
              <a:t>Differenza tra economia e policy</a:t>
            </a:r>
          </a:p>
          <a:p>
            <a:pPr lvl="1" eaLnBrk="1" hangingPunct="1">
              <a:defRPr/>
            </a:pPr>
            <a:r>
              <a:rPr lang="it-IT" altLang="it-IT" dirty="0">
                <a:latin typeface="+mj-lt"/>
              </a:rPr>
              <a:t>Preferenze non esogene</a:t>
            </a:r>
          </a:p>
          <a:p>
            <a:pPr lvl="1" eaLnBrk="1" hangingPunct="1">
              <a:defRPr/>
            </a:pPr>
            <a:r>
              <a:rPr lang="it-IT" altLang="it-IT" dirty="0">
                <a:latin typeface="+mj-lt"/>
              </a:rPr>
              <a:t>Distinzione non chiara tra mezzi e fini</a:t>
            </a:r>
          </a:p>
          <a:p>
            <a:pPr lvl="1" eaLnBrk="1" hangingPunct="1">
              <a:defRPr/>
            </a:pPr>
            <a:r>
              <a:rPr lang="it-IT" altLang="it-IT" dirty="0">
                <a:latin typeface="+mj-lt"/>
              </a:rPr>
              <a:t>Saldi costi/benefici complessi (violazione dell’ottimo)</a:t>
            </a:r>
          </a:p>
          <a:p>
            <a:pPr lvl="1" eaLnBrk="1" hangingPunct="1">
              <a:defRPr/>
            </a:pPr>
            <a:r>
              <a:rPr lang="it-IT" altLang="it-IT" dirty="0">
                <a:latin typeface="+mj-lt"/>
              </a:rPr>
              <a:t>Funzionamento del mercato (incontro domanda/offerta) diverso dalla politica (monopolio)</a:t>
            </a:r>
          </a:p>
          <a:p>
            <a:pPr lvl="1" eaLnBrk="1" hangingPunct="1">
              <a:defRPr/>
            </a:pPr>
            <a:r>
              <a:rPr lang="it-IT" altLang="it-IT" dirty="0">
                <a:latin typeface="+mj-lt"/>
              </a:rPr>
              <a:t>Difficile il riferimento all’efficienza quando manca l’efficacia (ha senso parlare di efficienza a parità di efficacia)</a:t>
            </a:r>
          </a:p>
          <a:p>
            <a:pPr lvl="1" eaLnBrk="1" hangingPunct="1">
              <a:defRPr/>
            </a:pPr>
            <a:r>
              <a:rPr lang="it-IT" altLang="it-IT" dirty="0">
                <a:latin typeface="+mj-lt"/>
              </a:rPr>
              <a:t>Efficienza (</a:t>
            </a:r>
            <a:r>
              <a:rPr lang="it-IT" altLang="it-IT" dirty="0" err="1">
                <a:latin typeface="+mj-lt"/>
              </a:rPr>
              <a:t>rational</a:t>
            </a:r>
            <a:r>
              <a:rPr lang="it-IT" altLang="it-IT" dirty="0">
                <a:latin typeface="+mj-lt"/>
              </a:rPr>
              <a:t> </a:t>
            </a:r>
            <a:r>
              <a:rPr lang="it-IT" altLang="it-IT" dirty="0" err="1">
                <a:latin typeface="+mj-lt"/>
              </a:rPr>
              <a:t>analysis</a:t>
            </a:r>
            <a:r>
              <a:rPr lang="it-IT" altLang="it-IT" dirty="0">
                <a:latin typeface="+mj-lt"/>
              </a:rPr>
              <a:t>) e inefficienza delle istituzioni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1" end="1"/>
                                            </p:txEl>
                                          </p:spTgt>
                                        </p:tgtEl>
                                        <p:attrNameLst>
                                          <p:attrName>style.visibility</p:attrName>
                                        </p:attrNameLst>
                                      </p:cBhvr>
                                      <p:to>
                                        <p:strVal val="visible"/>
                                      </p:to>
                                    </p:set>
                                    <p:anim calcmode="lin" valueType="num">
                                      <p:cBhvr additive="base">
                                        <p:cTn id="13"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6">
                                            <p:txEl>
                                              <p:pRg st="2" end="2"/>
                                            </p:txEl>
                                          </p:spTgt>
                                        </p:tgtEl>
                                        <p:attrNameLst>
                                          <p:attrName>style.visibility</p:attrName>
                                        </p:attrNameLst>
                                      </p:cBhvr>
                                      <p:to>
                                        <p:strVal val="visible"/>
                                      </p:to>
                                    </p:set>
                                    <p:anim calcmode="lin" valueType="num">
                                      <p:cBhvr additive="base">
                                        <p:cTn id="19"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6">
                                            <p:txEl>
                                              <p:pRg st="3" end="3"/>
                                            </p:txEl>
                                          </p:spTgt>
                                        </p:tgtEl>
                                        <p:attrNameLst>
                                          <p:attrName>style.visibility</p:attrName>
                                        </p:attrNameLst>
                                      </p:cBhvr>
                                      <p:to>
                                        <p:strVal val="visible"/>
                                      </p:to>
                                    </p:set>
                                    <p:anim calcmode="lin" valueType="num">
                                      <p:cBhvr additive="base">
                                        <p:cTn id="25"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266">
                                            <p:txEl>
                                              <p:pRg st="4" end="4"/>
                                            </p:txEl>
                                          </p:spTgt>
                                        </p:tgtEl>
                                        <p:attrNameLst>
                                          <p:attrName>style.visibility</p:attrName>
                                        </p:attrNameLst>
                                      </p:cBhvr>
                                      <p:to>
                                        <p:strVal val="visible"/>
                                      </p:to>
                                    </p:set>
                                    <p:anim calcmode="lin" valueType="num">
                                      <p:cBhvr additive="base">
                                        <p:cTn id="31"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266">
                                            <p:txEl>
                                              <p:pRg st="5" end="5"/>
                                            </p:txEl>
                                          </p:spTgt>
                                        </p:tgtEl>
                                        <p:attrNameLst>
                                          <p:attrName>style.visibility</p:attrName>
                                        </p:attrNameLst>
                                      </p:cBhvr>
                                      <p:to>
                                        <p:strVal val="visible"/>
                                      </p:to>
                                    </p:set>
                                    <p:anim calcmode="lin" valueType="num">
                                      <p:cBhvr additive="base">
                                        <p:cTn id="37" dur="500" fill="hold"/>
                                        <p:tgtEl>
                                          <p:spTgt spid="1126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266">
                                            <p:txEl>
                                              <p:pRg st="6" end="6"/>
                                            </p:txEl>
                                          </p:spTgt>
                                        </p:tgtEl>
                                        <p:attrNameLst>
                                          <p:attrName>style.visibility</p:attrName>
                                        </p:attrNameLst>
                                      </p:cBhvr>
                                      <p:to>
                                        <p:strVal val="visible"/>
                                      </p:to>
                                    </p:set>
                                    <p:anim calcmode="lin" valueType="num">
                                      <p:cBhvr additive="base">
                                        <p:cTn id="43" dur="500" fill="hold"/>
                                        <p:tgtEl>
                                          <p:spTgt spid="1126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0070EDBB-2730-B7F4-D28E-BFFB560605FF}"/>
              </a:ext>
            </a:extLst>
          </p:cNvPr>
          <p:cNvSpPr>
            <a:spLocks noGrp="1" noChangeArrowheads="1"/>
          </p:cNvSpPr>
          <p:nvPr>
            <p:ph type="title"/>
          </p:nvPr>
        </p:nvSpPr>
        <p:spPr/>
        <p:txBody>
          <a:bodyPr/>
          <a:lstStyle/>
          <a:p>
            <a:pPr eaLnBrk="1" hangingPunct="1"/>
            <a:r>
              <a:rPr lang="it-IT" altLang="it-IT"/>
              <a:t>Valutazione giudiziaria</a:t>
            </a:r>
          </a:p>
        </p:txBody>
      </p:sp>
      <p:sp>
        <p:nvSpPr>
          <p:cNvPr id="12290" name="Rectangle 3">
            <a:extLst>
              <a:ext uri="{FF2B5EF4-FFF2-40B4-BE49-F238E27FC236}">
                <a16:creationId xmlns:a16="http://schemas.microsoft.com/office/drawing/2014/main" id="{8C2B37FA-B33D-3A86-D669-6842D26D299D}"/>
              </a:ext>
            </a:extLst>
          </p:cNvPr>
          <p:cNvSpPr>
            <a:spLocks noGrp="1" noChangeArrowheads="1"/>
          </p:cNvSpPr>
          <p:nvPr>
            <p:ph type="body" idx="1"/>
          </p:nvPr>
        </p:nvSpPr>
        <p:spPr/>
        <p:txBody>
          <a:bodyPr/>
          <a:lstStyle/>
          <a:p>
            <a:pPr eaLnBrk="1" hangingPunct="1">
              <a:defRPr/>
            </a:pPr>
            <a:r>
              <a:rPr lang="it-IT" altLang="it-IT" dirty="0">
                <a:latin typeface="+mj-lt"/>
              </a:rPr>
              <a:t>Valutazione sugli aspetti legali dell’implementazione di programmi di governo</a:t>
            </a:r>
          </a:p>
          <a:p>
            <a:pPr eaLnBrk="1" hangingPunct="1">
              <a:defRPr/>
            </a:pPr>
            <a:r>
              <a:rPr lang="it-IT" altLang="it-IT" dirty="0">
                <a:latin typeface="+mj-lt"/>
              </a:rPr>
              <a:t>Esercitata da organi giudiziari</a:t>
            </a:r>
          </a:p>
          <a:p>
            <a:pPr eaLnBrk="1" hangingPunct="1">
              <a:defRPr/>
            </a:pPr>
            <a:r>
              <a:rPr lang="it-IT" altLang="it-IT" dirty="0">
                <a:latin typeface="+mj-lt"/>
              </a:rPr>
              <a:t>Possibile conflitto tra azione di governo e disposizioni e standard fissati</a:t>
            </a:r>
          </a:p>
          <a:p>
            <a:pPr lvl="1" eaLnBrk="1" hangingPunct="1">
              <a:defRPr/>
            </a:pPr>
            <a:r>
              <a:rPr lang="it-IT" altLang="it-IT" sz="2800" dirty="0">
                <a:latin typeface="+mj-lt"/>
              </a:rPr>
              <a:t>Esame di costituzionalità</a:t>
            </a:r>
          </a:p>
          <a:p>
            <a:pPr lvl="1" eaLnBrk="1" hangingPunct="1">
              <a:defRPr/>
            </a:pPr>
            <a:r>
              <a:rPr lang="it-IT" altLang="it-IT" sz="2800" dirty="0">
                <a:latin typeface="+mj-lt"/>
              </a:rPr>
              <a:t>Esame di correttezza amministrativa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additive="base">
                                        <p:cTn id="7" dur="5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0">
                                            <p:txEl>
                                              <p:pRg st="1" end="1"/>
                                            </p:txEl>
                                          </p:spTgt>
                                        </p:tgtEl>
                                        <p:attrNameLst>
                                          <p:attrName>style.visibility</p:attrName>
                                        </p:attrNameLst>
                                      </p:cBhvr>
                                      <p:to>
                                        <p:strVal val="visible"/>
                                      </p:to>
                                    </p:set>
                                    <p:anim calcmode="lin" valueType="num">
                                      <p:cBhvr additive="base">
                                        <p:cTn id="13" dur="5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0">
                                            <p:txEl>
                                              <p:pRg st="2" end="2"/>
                                            </p:txEl>
                                          </p:spTgt>
                                        </p:tgtEl>
                                        <p:attrNameLst>
                                          <p:attrName>style.visibility</p:attrName>
                                        </p:attrNameLst>
                                      </p:cBhvr>
                                      <p:to>
                                        <p:strVal val="visible"/>
                                      </p:to>
                                    </p:set>
                                    <p:anim calcmode="lin" valueType="num">
                                      <p:cBhvr additive="base">
                                        <p:cTn id="19" dur="5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0">
                                            <p:txEl>
                                              <p:pRg st="3" end="3"/>
                                            </p:txEl>
                                          </p:spTgt>
                                        </p:tgtEl>
                                        <p:attrNameLst>
                                          <p:attrName>style.visibility</p:attrName>
                                        </p:attrNameLst>
                                      </p:cBhvr>
                                      <p:to>
                                        <p:strVal val="visible"/>
                                      </p:to>
                                    </p:set>
                                    <p:anim calcmode="lin" valueType="num">
                                      <p:cBhvr additive="base">
                                        <p:cTn id="25" dur="5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2290">
                                            <p:txEl>
                                              <p:pRg st="4" end="4"/>
                                            </p:txEl>
                                          </p:spTgt>
                                        </p:tgtEl>
                                        <p:attrNameLst>
                                          <p:attrName>style.visibility</p:attrName>
                                        </p:attrNameLst>
                                      </p:cBhvr>
                                      <p:to>
                                        <p:strVal val="visible"/>
                                      </p:to>
                                    </p:set>
                                    <p:anim calcmode="lin" valueType="num">
                                      <p:cBhvr additive="base">
                                        <p:cTn id="31" dur="5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BE9B6F14-6D5F-C553-164A-C80F0D250D7C}"/>
              </a:ext>
            </a:extLst>
          </p:cNvPr>
          <p:cNvSpPr>
            <a:spLocks noGrp="1" noChangeArrowheads="1"/>
          </p:cNvSpPr>
          <p:nvPr>
            <p:ph type="title"/>
          </p:nvPr>
        </p:nvSpPr>
        <p:spPr/>
        <p:txBody>
          <a:bodyPr/>
          <a:lstStyle/>
          <a:p>
            <a:pPr eaLnBrk="1" hangingPunct="1"/>
            <a:r>
              <a:rPr lang="it-IT" altLang="it-IT"/>
              <a:t>Valutazione politica</a:t>
            </a:r>
          </a:p>
        </p:txBody>
      </p:sp>
      <p:sp>
        <p:nvSpPr>
          <p:cNvPr id="13314" name="Rectangle 3">
            <a:extLst>
              <a:ext uri="{FF2B5EF4-FFF2-40B4-BE49-F238E27FC236}">
                <a16:creationId xmlns:a16="http://schemas.microsoft.com/office/drawing/2014/main" id="{A9B4A339-EB02-542A-519B-46C1FEB5A8B2}"/>
              </a:ext>
            </a:extLst>
          </p:cNvPr>
          <p:cNvSpPr>
            <a:spLocks noGrp="1" noChangeArrowheads="1"/>
          </p:cNvSpPr>
          <p:nvPr>
            <p:ph type="body" idx="1"/>
          </p:nvPr>
        </p:nvSpPr>
        <p:spPr/>
        <p:txBody>
          <a:bodyPr/>
          <a:lstStyle/>
          <a:p>
            <a:pPr eaLnBrk="1" hangingPunct="1">
              <a:defRPr/>
            </a:pPr>
            <a:r>
              <a:rPr lang="it-IT" altLang="it-IT" dirty="0">
                <a:latin typeface="+mj-lt"/>
              </a:rPr>
              <a:t>Valutazione operata da chiunque si interessi di politica</a:t>
            </a:r>
          </a:p>
          <a:p>
            <a:pPr eaLnBrk="1" hangingPunct="1">
              <a:defRPr/>
            </a:pPr>
            <a:endParaRPr lang="it-IT" altLang="it-IT" dirty="0">
              <a:latin typeface="+mj-lt"/>
            </a:endParaRPr>
          </a:p>
          <a:p>
            <a:pPr eaLnBrk="1" hangingPunct="1">
              <a:defRPr/>
            </a:pPr>
            <a:r>
              <a:rPr lang="it-IT" altLang="it-IT" dirty="0">
                <a:latin typeface="+mj-lt"/>
              </a:rPr>
              <a:t>Aspetti di partigianeria e faziosità</a:t>
            </a:r>
          </a:p>
          <a:p>
            <a:pPr eaLnBrk="1" hangingPunct="1">
              <a:defRPr/>
            </a:pPr>
            <a:endParaRPr lang="it-IT" altLang="it-IT" dirty="0">
              <a:latin typeface="+mj-lt"/>
            </a:endParaRPr>
          </a:p>
          <a:p>
            <a:pPr eaLnBrk="1" hangingPunct="1">
              <a:defRPr/>
            </a:pPr>
            <a:r>
              <a:rPr lang="it-IT" altLang="it-IT" dirty="0">
                <a:latin typeface="+mj-lt"/>
              </a:rPr>
              <a:t>Elezioni, referendum e processi di consultazione coi membri dei sotto-sistemi di policy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4">
                                            <p:txEl>
                                              <p:pRg st="2" end="2"/>
                                            </p:txEl>
                                          </p:spTgt>
                                        </p:tgtEl>
                                        <p:attrNameLst>
                                          <p:attrName>style.visibility</p:attrName>
                                        </p:attrNameLst>
                                      </p:cBhvr>
                                      <p:to>
                                        <p:strVal val="visible"/>
                                      </p:to>
                                    </p:set>
                                    <p:anim calcmode="lin" valueType="num">
                                      <p:cBhvr additive="base">
                                        <p:cTn id="13"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4">
                                            <p:txEl>
                                              <p:pRg st="4" end="4"/>
                                            </p:txEl>
                                          </p:spTgt>
                                        </p:tgtEl>
                                        <p:attrNameLst>
                                          <p:attrName>style.visibility</p:attrName>
                                        </p:attrNameLst>
                                      </p:cBhvr>
                                      <p:to>
                                        <p:strVal val="visible"/>
                                      </p:to>
                                    </p:set>
                                    <p:anim calcmode="lin" valueType="num">
                                      <p:cBhvr additive="base">
                                        <p:cTn id="19"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60C3762D-8495-5763-AF21-343CE62B575B}"/>
              </a:ext>
            </a:extLst>
          </p:cNvPr>
          <p:cNvSpPr>
            <a:spLocks noGrp="1" noChangeArrowheads="1"/>
          </p:cNvSpPr>
          <p:nvPr>
            <p:ph type="title"/>
          </p:nvPr>
        </p:nvSpPr>
        <p:spPr/>
        <p:txBody>
          <a:bodyPr/>
          <a:lstStyle/>
          <a:p>
            <a:pPr eaLnBrk="1" hangingPunct="1"/>
            <a:r>
              <a:rPr lang="it-IT" altLang="it-IT"/>
              <a:t>Stadi del policy cycle</a:t>
            </a:r>
          </a:p>
        </p:txBody>
      </p:sp>
      <p:sp>
        <p:nvSpPr>
          <p:cNvPr id="16386" name="Rectangle 3">
            <a:extLst>
              <a:ext uri="{FF2B5EF4-FFF2-40B4-BE49-F238E27FC236}">
                <a16:creationId xmlns:a16="http://schemas.microsoft.com/office/drawing/2014/main" id="{961CB3CA-F4A1-FCCF-C3A6-0214D6D77DBB}"/>
              </a:ext>
            </a:extLst>
          </p:cNvPr>
          <p:cNvSpPr>
            <a:spLocks noGrp="1" noChangeArrowheads="1"/>
          </p:cNvSpPr>
          <p:nvPr>
            <p:ph type="body" idx="1"/>
          </p:nvPr>
        </p:nvSpPr>
        <p:spPr>
          <a:xfrm>
            <a:off x="609600" y="1454150"/>
            <a:ext cx="8229600" cy="4530725"/>
          </a:xfrm>
        </p:spPr>
        <p:txBody>
          <a:bodyPr/>
          <a:lstStyle/>
          <a:p>
            <a:pPr marL="533400" indent="-533400" eaLnBrk="1" hangingPunct="1">
              <a:buFont typeface="Wingdings" pitchFamily="2" charset="2"/>
              <a:buNone/>
              <a:defRPr/>
            </a:pPr>
            <a:endParaRPr lang="it-IT" altLang="it-IT" dirty="0"/>
          </a:p>
          <a:p>
            <a:pPr marL="533400" indent="-533400" eaLnBrk="1" hangingPunct="1">
              <a:buFont typeface="Wingdings" pitchFamily="2" charset="2"/>
              <a:buAutoNum type="arabicPeriod"/>
              <a:defRPr/>
            </a:pPr>
            <a:r>
              <a:rPr lang="it-IT" altLang="it-IT" dirty="0">
                <a:latin typeface="+mj-lt"/>
              </a:rPr>
              <a:t>Definizione dell’agenda                   </a:t>
            </a:r>
          </a:p>
          <a:p>
            <a:pPr marL="533400" indent="-533400" eaLnBrk="1" hangingPunct="1">
              <a:buFont typeface="Wingdings" pitchFamily="2" charset="2"/>
              <a:buAutoNum type="arabicPeriod"/>
              <a:defRPr/>
            </a:pPr>
            <a:r>
              <a:rPr lang="it-IT" altLang="it-IT" dirty="0">
                <a:latin typeface="+mj-lt"/>
              </a:rPr>
              <a:t>Formulazione delle politiche</a:t>
            </a:r>
          </a:p>
          <a:p>
            <a:pPr marL="533400" indent="-533400" eaLnBrk="1" hangingPunct="1">
              <a:buFont typeface="Wingdings" pitchFamily="2" charset="2"/>
              <a:buAutoNum type="arabicPeriod"/>
              <a:defRPr/>
            </a:pPr>
            <a:r>
              <a:rPr lang="it-IT" altLang="it-IT" dirty="0">
                <a:latin typeface="+mj-lt"/>
              </a:rPr>
              <a:t>Processo decisionale</a:t>
            </a:r>
          </a:p>
          <a:p>
            <a:pPr marL="533400" indent="-533400" eaLnBrk="1" hangingPunct="1">
              <a:buFont typeface="Wingdings" pitchFamily="2" charset="2"/>
              <a:buAutoNum type="arabicPeriod"/>
              <a:defRPr/>
            </a:pPr>
            <a:r>
              <a:rPr lang="it-IT" altLang="it-IT" dirty="0">
                <a:latin typeface="+mj-lt"/>
              </a:rPr>
              <a:t>Implementazione delle politiche</a:t>
            </a:r>
          </a:p>
          <a:p>
            <a:pPr marL="533400" indent="-533400" eaLnBrk="1" hangingPunct="1">
              <a:buFont typeface="Wingdings" pitchFamily="2" charset="2"/>
              <a:buAutoNum type="arabicPeriod"/>
              <a:defRPr/>
            </a:pPr>
            <a:r>
              <a:rPr lang="it-IT" altLang="it-IT" b="1" dirty="0">
                <a:latin typeface="+mj-lt"/>
              </a:rPr>
              <a:t>Valutazione delle politiche</a:t>
            </a:r>
          </a:p>
          <a:p>
            <a:pPr marL="533400" indent="-533400" eaLnBrk="1" hangingPunct="1">
              <a:buFont typeface="Wingdings" pitchFamily="2" charset="2"/>
              <a:buNone/>
              <a:defRPr/>
            </a:pPr>
            <a:endParaRPr lang="it-IT" altLang="it-IT"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a:extLst>
              <a:ext uri="{FF2B5EF4-FFF2-40B4-BE49-F238E27FC236}">
                <a16:creationId xmlns:a16="http://schemas.microsoft.com/office/drawing/2014/main" id="{B8A017CB-1DB9-7D79-DE49-60771DCB1BAF}"/>
              </a:ext>
            </a:extLst>
          </p:cNvPr>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ctr"/>
            <a:r>
              <a:rPr lang="en-GB" altLang="it-IT">
                <a:ea typeface="ＭＳ Ｐゴシック" panose="020B0600070205080204" pitchFamily="34" charset="-128"/>
              </a:rPr>
              <a:t>Definizioni(1)</a:t>
            </a:r>
          </a:p>
        </p:txBody>
      </p:sp>
      <p:graphicFrame>
        <p:nvGraphicFramePr>
          <p:cNvPr id="10" name="Segnaposto contenuto 9">
            <a:extLst>
              <a:ext uri="{FF2B5EF4-FFF2-40B4-BE49-F238E27FC236}">
                <a16:creationId xmlns:a16="http://schemas.microsoft.com/office/drawing/2014/main" id="{B43897F7-3F2E-BDDD-E089-5F916945C0B7}"/>
              </a:ext>
            </a:extLst>
          </p:cNvPr>
          <p:cNvGraphicFramePr>
            <a:graphicFrameLocks noGrp="1"/>
          </p:cNvGraphicFramePr>
          <p:nvPr>
            <p:ph idx="1"/>
          </p:nvPr>
        </p:nvGraphicFramePr>
        <p:xfrm>
          <a:off x="0" y="1196975"/>
          <a:ext cx="9036050" cy="5661025"/>
        </p:xfrm>
        <a:graphic>
          <a:graphicData uri="http://schemas.openxmlformats.org/drawingml/2006/table">
            <a:tbl>
              <a:tblPr/>
              <a:tblGrid>
                <a:gridCol w="2016125">
                  <a:extLst>
                    <a:ext uri="{9D8B030D-6E8A-4147-A177-3AD203B41FA5}">
                      <a16:colId xmlns:a16="http://schemas.microsoft.com/office/drawing/2014/main" val="20000"/>
                    </a:ext>
                  </a:extLst>
                </a:gridCol>
                <a:gridCol w="7019925">
                  <a:extLst>
                    <a:ext uri="{9D8B030D-6E8A-4147-A177-3AD203B41FA5}">
                      <a16:colId xmlns:a16="http://schemas.microsoft.com/office/drawing/2014/main" val="20001"/>
                    </a:ext>
                  </a:extLst>
                </a:gridCol>
              </a:tblGrid>
              <a:tr h="830942">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ctr"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err="1">
                          <a:ln>
                            <a:noFill/>
                          </a:ln>
                          <a:solidFill>
                            <a:schemeClr val="tx1"/>
                          </a:solidFill>
                          <a:effectLst/>
                          <a:latin typeface="Garamond" panose="02020404030301010803" pitchFamily="18" charset="0"/>
                          <a:ea typeface="ＭＳ Ｐゴシック" panose="020B0600070205080204" pitchFamily="34" charset="-128"/>
                        </a:rPr>
                        <a:t>Stufflebeam</a:t>
                      </a:r>
                      <a:r>
                        <a:rPr kumimoji="0" lang="en-US"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rPr>
                        <a:t> (2000)</a:t>
                      </a:r>
                      <a:endParaRPr kumimoji="0" lang="it-IT" altLang="it-IT" sz="2000" b="1" i="0" u="none" strike="noStrike" cap="none" normalizeH="0" baseline="0" dirty="0">
                        <a:ln>
                          <a:noFill/>
                        </a:ln>
                        <a:solidFill>
                          <a:schemeClr val="tx1"/>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just"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rgbClr val="00B050"/>
                          </a:solidFill>
                          <a:effectLst/>
                          <a:latin typeface="Garamond" panose="02020404030301010803" pitchFamily="18" charset="0"/>
                          <a:ea typeface="ＭＳ Ｐゴシック" panose="020B0600070205080204" pitchFamily="34" charset="-128"/>
                        </a:rPr>
                        <a:t>Evaluation is a study designed and conducted to assist some audience to assess an object’s merit or worth</a:t>
                      </a:r>
                      <a:endParaRPr kumimoji="0" lang="it-IT" altLang="it-IT" sz="2000" b="1" i="0" u="none" strike="noStrike" cap="none" normalizeH="0" baseline="0" dirty="0">
                        <a:ln>
                          <a:noFill/>
                        </a:ln>
                        <a:solidFill>
                          <a:srgbClr val="00B050"/>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extLst>
                  <a:ext uri="{0D108BD9-81ED-4DB2-BD59-A6C34878D82A}">
                    <a16:rowId xmlns:a16="http://schemas.microsoft.com/office/drawing/2014/main" val="10000"/>
                  </a:ext>
                </a:extLst>
              </a:tr>
              <a:tr h="1433102">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ctr"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 </a:t>
                      </a:r>
                      <a:endParaRPr kumimoji="0" lang="it-IT"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endParaRPr>
                    </a:p>
                    <a:p>
                      <a:pPr marL="34925" marR="0" lvl="0" indent="0" algn="ctr"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 </a:t>
                      </a:r>
                      <a:endParaRPr kumimoji="0" lang="it-IT"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endParaRPr>
                    </a:p>
                    <a:p>
                      <a:pPr marL="34925" marR="0" lvl="0" indent="0" algn="ctr"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Vedung (1997)</a:t>
                      </a:r>
                      <a:endParaRPr kumimoji="0" lang="it-IT" altLang="it-IT" sz="2000" b="1" i="0" u="none" strike="noStrike" cap="none" normalizeH="0" baseline="0">
                        <a:ln>
                          <a:noFill/>
                        </a:ln>
                        <a:solidFill>
                          <a:schemeClr val="tx1"/>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just"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rPr>
                        <a:t>Evaluation is a careful retrospective assessment of the merit, worth and value of administration, output and outcome of government intervention, which is intended to play a role in future</a:t>
                      </a:r>
                      <a:r>
                        <a:rPr kumimoji="0" lang="it-IT"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rPr>
                        <a:t> </a:t>
                      </a:r>
                      <a:r>
                        <a:rPr kumimoji="0" lang="en-US"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rPr>
                        <a:t>practical situations.</a:t>
                      </a:r>
                      <a:endParaRPr kumimoji="0" lang="it-IT" altLang="it-IT" sz="2000" b="1" i="0" u="none" strike="noStrike" cap="none" normalizeH="0" baseline="0" dirty="0">
                        <a:ln>
                          <a:noFill/>
                        </a:ln>
                        <a:solidFill>
                          <a:schemeClr val="tx1"/>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extLst>
                  <a:ext uri="{0D108BD9-81ED-4DB2-BD59-A6C34878D82A}">
                    <a16:rowId xmlns:a16="http://schemas.microsoft.com/office/drawing/2014/main" val="10001"/>
                  </a:ext>
                </a:extLst>
              </a:tr>
              <a:tr h="1639922">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ctr"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rPr>
                        <a:t> </a:t>
                      </a:r>
                      <a:endParaRPr kumimoji="0" lang="it-IT"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endParaRPr>
                    </a:p>
                    <a:p>
                      <a:pPr marL="34925" marR="0" lvl="0" indent="0" algn="ctr"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rPr>
                        <a:t> </a:t>
                      </a:r>
                      <a:endParaRPr kumimoji="0" lang="it-IT"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endParaRPr>
                    </a:p>
                    <a:p>
                      <a:pPr marL="34925" marR="0" lvl="0" indent="0" algn="ctr"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rPr>
                        <a:t> </a:t>
                      </a:r>
                      <a:endParaRPr kumimoji="0" lang="it-IT"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endParaRPr>
                    </a:p>
                    <a:p>
                      <a:pPr marL="34925" marR="0" lvl="0" indent="0" algn="ctr"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rPr>
                        <a:t>Scriven (1991)</a:t>
                      </a:r>
                      <a:endParaRPr kumimoji="0" lang="it-IT" altLang="it-IT" sz="2000" b="1" i="0" u="none" strike="noStrike" cap="none" normalizeH="0" baseline="0" dirty="0">
                        <a:ln>
                          <a:noFill/>
                        </a:ln>
                        <a:solidFill>
                          <a:schemeClr val="tx1"/>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just"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rgbClr val="FF0000"/>
                          </a:solidFill>
                          <a:effectLst/>
                          <a:latin typeface="Garamond" panose="02020404030301010803" pitchFamily="18" charset="0"/>
                          <a:ea typeface="ＭＳ Ｐゴシック" panose="020B0600070205080204" pitchFamily="34" charset="-128"/>
                        </a:rPr>
                        <a:t>Evaluation is the process of determining the merit, worth and value of things and evaluations are the products of that process.</a:t>
                      </a:r>
                    </a:p>
                    <a:p>
                      <a:pPr marL="34925" marR="0" lvl="0" indent="0" algn="just"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rgbClr val="FF0000"/>
                          </a:solidFill>
                          <a:effectLst/>
                          <a:latin typeface="Garamond" panose="02020404030301010803" pitchFamily="18" charset="0"/>
                          <a:ea typeface="ＭＳ Ｐゴシック" panose="020B0600070205080204" pitchFamily="34" charset="-128"/>
                        </a:rPr>
                        <a:t>Evaluation has two arms: one in engaged in data gathering, the other collects,</a:t>
                      </a:r>
                      <a:r>
                        <a:rPr kumimoji="0" lang="it-IT" altLang="it-IT" sz="2000" b="1" i="0" u="none" strike="noStrike" cap="none" normalizeH="0" baseline="0" dirty="0">
                          <a:ln>
                            <a:noFill/>
                          </a:ln>
                          <a:solidFill>
                            <a:srgbClr val="FF0000"/>
                          </a:solidFill>
                          <a:effectLst/>
                          <a:latin typeface="Garamond" panose="02020404030301010803" pitchFamily="18" charset="0"/>
                          <a:ea typeface="ＭＳ Ｐゴシック" panose="020B0600070205080204" pitchFamily="34" charset="-128"/>
                        </a:rPr>
                        <a:t> </a:t>
                      </a:r>
                      <a:r>
                        <a:rPr kumimoji="0" lang="en-US" altLang="it-IT" sz="2000" b="1" i="0" u="none" strike="noStrike" cap="none" normalizeH="0" baseline="0" dirty="0">
                          <a:ln>
                            <a:noFill/>
                          </a:ln>
                          <a:solidFill>
                            <a:srgbClr val="FF0000"/>
                          </a:solidFill>
                          <a:effectLst/>
                          <a:latin typeface="Garamond" panose="02020404030301010803" pitchFamily="18" charset="0"/>
                          <a:ea typeface="ＭＳ Ｐゴシック" panose="020B0600070205080204" pitchFamily="34" charset="-128"/>
                        </a:rPr>
                        <a:t>clarifies and verifies relevant values and standards</a:t>
                      </a:r>
                      <a:r>
                        <a:rPr kumimoji="0" lang="en-US"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rPr>
                        <a:t>.</a:t>
                      </a:r>
                      <a:endParaRPr kumimoji="0" lang="it-IT" altLang="it-IT" sz="2000" b="1" i="0" u="none" strike="noStrike" cap="none" normalizeH="0" baseline="0" dirty="0">
                        <a:ln>
                          <a:noFill/>
                        </a:ln>
                        <a:solidFill>
                          <a:schemeClr val="tx1"/>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extLst>
                  <a:ext uri="{0D108BD9-81ED-4DB2-BD59-A6C34878D82A}">
                    <a16:rowId xmlns:a16="http://schemas.microsoft.com/office/drawing/2014/main" val="10002"/>
                  </a:ext>
                </a:extLst>
              </a:tr>
              <a:tr h="1757059">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ctr"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 Centre for Program Evaluation– Government of the United States</a:t>
                      </a:r>
                      <a:endParaRPr kumimoji="0" lang="it-IT" altLang="it-IT" sz="2000" b="1" i="0" u="none" strike="noStrike" cap="none" normalizeH="0" baseline="0">
                        <a:ln>
                          <a:noFill/>
                        </a:ln>
                        <a:solidFill>
                          <a:schemeClr val="tx1"/>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just"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rgbClr val="0070C0"/>
                          </a:solidFill>
                          <a:effectLst/>
                          <a:latin typeface="Garamond" panose="02020404030301010803" pitchFamily="18" charset="0"/>
                          <a:ea typeface="ＭＳ Ｐゴシック" panose="020B0600070205080204" pitchFamily="34" charset="-128"/>
                        </a:rPr>
                        <a:t>Evaluation (1) assesses the effectiveness of an ongoing program in achieving its objectives, (2) relies on the standards of project design to distinguish a program's effects from those of other forces, and (3) aims at program improvement through a modification of current operations.</a:t>
                      </a:r>
                      <a:endParaRPr kumimoji="0" lang="it-IT" altLang="it-IT" sz="2000" b="1" i="0" u="none" strike="noStrike" cap="none" normalizeH="0" baseline="0" dirty="0">
                        <a:ln>
                          <a:noFill/>
                        </a:ln>
                        <a:solidFill>
                          <a:srgbClr val="0070C0"/>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482C563E-9EC9-DFFE-ACC5-ABA5FDC01AEA}"/>
              </a:ext>
            </a:extLst>
          </p:cNvPr>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lgn="ctr"/>
            <a:r>
              <a:rPr lang="en-GB" altLang="it-IT">
                <a:ea typeface="ＭＳ Ｐゴシック" panose="020B0600070205080204" pitchFamily="34" charset="-128"/>
              </a:rPr>
              <a:t>Definizioni  (2)</a:t>
            </a:r>
          </a:p>
        </p:txBody>
      </p:sp>
      <p:graphicFrame>
        <p:nvGraphicFramePr>
          <p:cNvPr id="8" name="Segnaposto contenuto 7">
            <a:extLst>
              <a:ext uri="{FF2B5EF4-FFF2-40B4-BE49-F238E27FC236}">
                <a16:creationId xmlns:a16="http://schemas.microsoft.com/office/drawing/2014/main" id="{C02F4980-826A-EB6D-0FFA-AC2CEF12F4E7}"/>
              </a:ext>
            </a:extLst>
          </p:cNvPr>
          <p:cNvGraphicFramePr>
            <a:graphicFrameLocks noGrp="1"/>
          </p:cNvGraphicFramePr>
          <p:nvPr>
            <p:ph idx="1"/>
          </p:nvPr>
        </p:nvGraphicFramePr>
        <p:xfrm>
          <a:off x="0" y="1196975"/>
          <a:ext cx="9036050" cy="5707063"/>
        </p:xfrm>
        <a:graphic>
          <a:graphicData uri="http://schemas.openxmlformats.org/drawingml/2006/table">
            <a:tbl>
              <a:tblPr/>
              <a:tblGrid>
                <a:gridCol w="3030538">
                  <a:extLst>
                    <a:ext uri="{9D8B030D-6E8A-4147-A177-3AD203B41FA5}">
                      <a16:colId xmlns:a16="http://schemas.microsoft.com/office/drawing/2014/main" val="20000"/>
                    </a:ext>
                  </a:extLst>
                </a:gridCol>
                <a:gridCol w="6005512">
                  <a:extLst>
                    <a:ext uri="{9D8B030D-6E8A-4147-A177-3AD203B41FA5}">
                      <a16:colId xmlns:a16="http://schemas.microsoft.com/office/drawing/2014/main" val="20001"/>
                    </a:ext>
                  </a:extLst>
                </a:gridCol>
              </a:tblGrid>
              <a:tr h="950913">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chemeClr val="tx1"/>
                          </a:solidFill>
                          <a:effectLst/>
                          <a:latin typeface="Garamond" panose="02020404030301010803" pitchFamily="18" charset="0"/>
                          <a:ea typeface="ＭＳ Ｐゴシック" panose="020B0600070205080204" pitchFamily="34" charset="-128"/>
                        </a:rPr>
                        <a:t>COBUILD English Language Dictionary-Collins</a:t>
                      </a:r>
                      <a:endParaRPr kumimoji="0" lang="it-IT" altLang="it-IT" sz="2000" b="1" i="0" u="none" strike="noStrike" cap="none" normalizeH="0" baseline="0" dirty="0">
                        <a:ln>
                          <a:noFill/>
                        </a:ln>
                        <a:solidFill>
                          <a:schemeClr val="tx1"/>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rgbClr val="00B050"/>
                          </a:solidFill>
                          <a:effectLst/>
                          <a:latin typeface="Garamond" panose="02020404030301010803" pitchFamily="18" charset="0"/>
                          <a:ea typeface="ＭＳ Ｐゴシック" panose="020B0600070205080204" pitchFamily="34" charset="-128"/>
                        </a:rPr>
                        <a:t>Evaluation is a decision about significance, value, or quality of something, based on careful study of its good and bad features.</a:t>
                      </a:r>
                      <a:endParaRPr kumimoji="0" lang="it-IT" altLang="it-IT" sz="2000" b="1" i="0" u="none" strike="noStrike" cap="none" normalizeH="0" baseline="0" dirty="0">
                        <a:ln>
                          <a:noFill/>
                        </a:ln>
                        <a:solidFill>
                          <a:srgbClr val="00B050"/>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extLst>
                  <a:ext uri="{0D108BD9-81ED-4DB2-BD59-A6C34878D82A}">
                    <a16:rowId xmlns:a16="http://schemas.microsoft.com/office/drawing/2014/main" val="10000"/>
                  </a:ext>
                </a:extLst>
              </a:tr>
              <a:tr h="1268413">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 </a:t>
                      </a:r>
                      <a:endParaRPr kumimoji="0" lang="it-IT"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endParaRPr>
                    </a:p>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ASEAN Australia Development Cooperation Program</a:t>
                      </a:r>
                      <a:endParaRPr kumimoji="0" lang="it-IT" altLang="it-IT" sz="2000" b="1" i="0" u="none" strike="noStrike" cap="none" normalizeH="0" baseline="0">
                        <a:ln>
                          <a:noFill/>
                        </a:ln>
                        <a:solidFill>
                          <a:schemeClr val="tx1"/>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rgbClr val="7030A0"/>
                          </a:solidFill>
                          <a:effectLst/>
                          <a:latin typeface="Garamond" panose="02020404030301010803" pitchFamily="18" charset="0"/>
                          <a:ea typeface="ＭＳ Ｐゴシック" panose="020B0600070205080204" pitchFamily="34" charset="-128"/>
                        </a:rPr>
                        <a:t>The assessment of how well a project/activity achieved its objectives. Ongoing evaluation (during project implementation) is referred to as 'review' and is linked closely with monitoring.</a:t>
                      </a:r>
                      <a:endParaRPr kumimoji="0" lang="it-IT" altLang="it-IT" sz="2000" b="1" i="0" u="none" strike="noStrike" cap="none" normalizeH="0" baseline="0" dirty="0">
                        <a:ln>
                          <a:noFill/>
                        </a:ln>
                        <a:solidFill>
                          <a:srgbClr val="7030A0"/>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extLst>
                  <a:ext uri="{0D108BD9-81ED-4DB2-BD59-A6C34878D82A}">
                    <a16:rowId xmlns:a16="http://schemas.microsoft.com/office/drawing/2014/main" val="10001"/>
                  </a:ext>
                </a:extLst>
              </a:tr>
              <a:tr h="1901825">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 </a:t>
                      </a:r>
                      <a:endParaRPr kumimoji="0" lang="it-IT"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endParaRPr>
                    </a:p>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 </a:t>
                      </a:r>
                      <a:endParaRPr kumimoji="0" lang="it-IT"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endParaRPr>
                    </a:p>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 </a:t>
                      </a:r>
                      <a:endParaRPr kumimoji="0" lang="it-IT"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endParaRPr>
                    </a:p>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Australian Government</a:t>
                      </a:r>
                      <a:endParaRPr kumimoji="0" lang="it-IT" altLang="it-IT" sz="2000" b="1" i="0" u="none" strike="noStrike" cap="none" normalizeH="0" baseline="0">
                        <a:ln>
                          <a:noFill/>
                        </a:ln>
                        <a:solidFill>
                          <a:schemeClr val="tx1"/>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rgbClr val="0070C0"/>
                          </a:solidFill>
                          <a:effectLst/>
                          <a:latin typeface="Garamond" panose="02020404030301010803" pitchFamily="18" charset="0"/>
                          <a:ea typeface="ＭＳ Ｐゴシック" panose="020B0600070205080204" pitchFamily="34" charset="-128"/>
                        </a:rPr>
                        <a:t>The process of reviewing the overall efficiency (did we do the right thing?), effectiveness (did we do the best possible way?) and economy (did we get the best possible value for what we invested?) of a project. Evaluation also considers the alignment</a:t>
                      </a:r>
                      <a:endParaRPr kumimoji="0" lang="it-IT" altLang="it-IT" sz="2000" b="1" i="0" u="none" strike="noStrike" cap="none" normalizeH="0" baseline="0" dirty="0">
                        <a:ln>
                          <a:noFill/>
                        </a:ln>
                        <a:solidFill>
                          <a:srgbClr val="0070C0"/>
                        </a:solidFill>
                        <a:effectLst/>
                        <a:latin typeface="Garamond" panose="02020404030301010803" pitchFamily="18" charset="0"/>
                        <a:ea typeface="ＭＳ Ｐゴシック" panose="020B0600070205080204" pitchFamily="34" charset="-128"/>
                      </a:endParaRPr>
                    </a:p>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rgbClr val="0070C0"/>
                          </a:solidFill>
                          <a:effectLst/>
                          <a:latin typeface="Garamond" panose="02020404030301010803" pitchFamily="18" charset="0"/>
                          <a:ea typeface="ＭＳ Ｐゴシック" panose="020B0600070205080204" pitchFamily="34" charset="-128"/>
                        </a:rPr>
                        <a:t>of a project's outcomes to the program's objective(s).</a:t>
                      </a:r>
                      <a:endParaRPr kumimoji="0" lang="it-IT" altLang="it-IT" sz="2000" b="1" i="0" u="none" strike="noStrike" cap="none" normalizeH="0" baseline="0" dirty="0">
                        <a:ln>
                          <a:noFill/>
                        </a:ln>
                        <a:solidFill>
                          <a:srgbClr val="0070C0"/>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extLst>
                  <a:ext uri="{0D108BD9-81ED-4DB2-BD59-A6C34878D82A}">
                    <a16:rowId xmlns:a16="http://schemas.microsoft.com/office/drawing/2014/main" val="10002"/>
                  </a:ext>
                </a:extLst>
              </a:tr>
              <a:tr h="1585913">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Eurydice–The information</a:t>
                      </a:r>
                      <a:endParaRPr kumimoji="0" lang="it-IT"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endParaRPr>
                    </a:p>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a:ln>
                            <a:noFill/>
                          </a:ln>
                          <a:solidFill>
                            <a:schemeClr val="tx1"/>
                          </a:solidFill>
                          <a:effectLst/>
                          <a:latin typeface="Garamond" panose="02020404030301010803" pitchFamily="18" charset="0"/>
                          <a:ea typeface="ＭＳ Ｐゴシック" panose="020B0600070205080204" pitchFamily="34" charset="-128"/>
                        </a:rPr>
                        <a:t>Network on Education in Europe</a:t>
                      </a:r>
                      <a:endParaRPr kumimoji="0" lang="it-IT" altLang="it-IT" sz="2000" b="1" i="0" u="none" strike="noStrike" cap="none" normalizeH="0" baseline="0">
                        <a:ln>
                          <a:noFill/>
                        </a:ln>
                        <a:solidFill>
                          <a:schemeClr val="tx1"/>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lvl1pPr marL="34925">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rgbClr val="FF0000"/>
                          </a:solidFill>
                          <a:effectLst/>
                          <a:latin typeface="Garamond" panose="02020404030301010803" pitchFamily="18" charset="0"/>
                          <a:ea typeface="ＭＳ Ｐゴシック" panose="020B0600070205080204" pitchFamily="34" charset="-128"/>
                        </a:rPr>
                        <a:t>The forming of a judgment based on the collection of data with a</a:t>
                      </a:r>
                      <a:endParaRPr kumimoji="0" lang="it-IT" altLang="it-IT" sz="2000" b="1" i="0" u="none" strike="noStrike" cap="none" normalizeH="0" baseline="0" dirty="0">
                        <a:ln>
                          <a:noFill/>
                        </a:ln>
                        <a:solidFill>
                          <a:srgbClr val="FF0000"/>
                        </a:solidFill>
                        <a:effectLst/>
                        <a:latin typeface="Garamond" panose="02020404030301010803" pitchFamily="18" charset="0"/>
                        <a:ea typeface="ＭＳ Ｐゴシック" panose="020B0600070205080204" pitchFamily="34" charset="-128"/>
                      </a:endParaRPr>
                    </a:p>
                    <a:p>
                      <a:pPr marL="34925" marR="0" lvl="0" indent="0" algn="l" defTabSz="914400" rtl="0" eaLnBrk="1" fontAlgn="base" latinLnBrk="0" hangingPunct="1">
                        <a:lnSpc>
                          <a:spcPct val="100000"/>
                        </a:lnSpc>
                        <a:spcBef>
                          <a:spcPct val="0"/>
                        </a:spcBef>
                        <a:spcAft>
                          <a:spcPct val="0"/>
                        </a:spcAft>
                        <a:buClrTx/>
                        <a:buSzTx/>
                        <a:buFontTx/>
                        <a:buNone/>
                        <a:tabLst/>
                      </a:pPr>
                      <a:r>
                        <a:rPr kumimoji="0" lang="en-US" altLang="it-IT" sz="2000" b="1" i="0" u="none" strike="noStrike" cap="none" normalizeH="0" baseline="0" dirty="0">
                          <a:ln>
                            <a:noFill/>
                          </a:ln>
                          <a:solidFill>
                            <a:srgbClr val="FF0000"/>
                          </a:solidFill>
                          <a:effectLst/>
                          <a:latin typeface="Garamond" panose="02020404030301010803" pitchFamily="18" charset="0"/>
                          <a:ea typeface="ＭＳ Ｐゴシック" panose="020B0600070205080204" pitchFamily="34" charset="-128"/>
                        </a:rPr>
                        <a:t>view to determining the quality of one or more (educational or administrative) tasks and improving the way they are performed.</a:t>
                      </a:r>
                      <a:endParaRPr kumimoji="0" lang="it-IT" altLang="it-IT" sz="2000" b="1" i="0" u="none" strike="noStrike" cap="none" normalizeH="0" baseline="0" dirty="0">
                        <a:ln>
                          <a:noFill/>
                        </a:ln>
                        <a:solidFill>
                          <a:srgbClr val="FF0000"/>
                        </a:solidFill>
                        <a:effectLst/>
                        <a:latin typeface="Garamond" panose="02020404030301010803" pitchFamily="18" charset="0"/>
                        <a:ea typeface="Arial" panose="020B0604020202020204" pitchFamily="34" charset="0"/>
                        <a:cs typeface="Times New Roman" panose="02020603050405020304"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60000"/>
                        <a:lumOff val="4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3178E264-1D65-6DCB-09FC-61F97FA679F1}"/>
              </a:ext>
            </a:extLst>
          </p:cNvPr>
          <p:cNvSpPr>
            <a:spLocks noGrp="1" noChangeArrowheads="1"/>
          </p:cNvSpPr>
          <p:nvPr>
            <p:ph type="title"/>
          </p:nvPr>
        </p:nvSpPr>
        <p:spPr/>
        <p:txBody>
          <a:bodyPr/>
          <a:lstStyle/>
          <a:p>
            <a:pPr algn="ctr" eaLnBrk="1" hangingPunct="1"/>
            <a:r>
              <a:rPr lang="it-IT" altLang="it-IT"/>
              <a:t>Definizioni (3)</a:t>
            </a:r>
          </a:p>
        </p:txBody>
      </p:sp>
      <p:sp>
        <p:nvSpPr>
          <p:cNvPr id="6146" name="Rectangle 3">
            <a:extLst>
              <a:ext uri="{FF2B5EF4-FFF2-40B4-BE49-F238E27FC236}">
                <a16:creationId xmlns:a16="http://schemas.microsoft.com/office/drawing/2014/main" id="{8F11003C-7FE4-E730-BED5-2955C1DAA7FA}"/>
              </a:ext>
            </a:extLst>
          </p:cNvPr>
          <p:cNvSpPr>
            <a:spLocks noGrp="1" noChangeArrowheads="1"/>
          </p:cNvSpPr>
          <p:nvPr>
            <p:ph type="body" idx="1"/>
          </p:nvPr>
        </p:nvSpPr>
        <p:spPr/>
        <p:txBody>
          <a:bodyPr/>
          <a:lstStyle/>
          <a:p>
            <a:pPr algn="just" eaLnBrk="1" hangingPunct="1">
              <a:defRPr/>
            </a:pPr>
            <a:r>
              <a:rPr lang="it-IT" altLang="it-IT" i="1" dirty="0">
                <a:latin typeface="+mj-lt"/>
              </a:rPr>
              <a:t>    metodo per la determinazione (basata su opinioni, documenti, dati soggettivi ed oggettivi) dei risultati (desiderabili o indesiderabili, temporanei o permanenti, immediati o a lungo termine) raggiunti da un’attività (un programma, una parte di un programma</a:t>
            </a:r>
            <a:r>
              <a:rPr lang="it-IT" altLang="it-IT" dirty="0">
                <a:latin typeface="+mj-lt"/>
              </a:rPr>
              <a:t>)</a:t>
            </a:r>
          </a:p>
          <a:p>
            <a:pPr algn="just" eaLnBrk="1" hangingPunct="1">
              <a:defRPr/>
            </a:pPr>
            <a:endParaRPr lang="it-IT" altLang="it-IT" i="1" dirty="0">
              <a:latin typeface="+mj-lt"/>
            </a:endParaRPr>
          </a:p>
          <a:p>
            <a:pPr algn="just" eaLnBrk="1" hangingPunct="1">
              <a:defRPr/>
            </a:pPr>
            <a:r>
              <a:rPr lang="it-IT" altLang="it-IT" i="1" dirty="0">
                <a:latin typeface="+mj-lt"/>
              </a:rPr>
              <a:t>esame </a:t>
            </a:r>
            <a:r>
              <a:rPr lang="it-IT" altLang="it-IT" b="1" i="1" dirty="0">
                <a:latin typeface="+mj-lt"/>
              </a:rPr>
              <a:t>oggettivato</a:t>
            </a:r>
            <a:r>
              <a:rPr lang="it-IT" altLang="it-IT" i="1" dirty="0">
                <a:latin typeface="+mj-lt"/>
              </a:rPr>
              <a:t>, sistematico ed empirico degli effetti delle politiche e dei programmi pubblici attuati sui loro destinatari nei termini degli scopi prefissati</a:t>
            </a:r>
            <a:endParaRPr lang="it-IT" altLang="it-IT"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 calcmode="lin" valueType="num">
                                      <p:cBhvr additive="base">
                                        <p:cTn id="13" dur="500" fill="hold"/>
                                        <p:tgtEl>
                                          <p:spTgt spid="614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a:extLst>
              <a:ext uri="{FF2B5EF4-FFF2-40B4-BE49-F238E27FC236}">
                <a16:creationId xmlns:a16="http://schemas.microsoft.com/office/drawing/2014/main" id="{01DD0271-3F53-730C-D519-942DA2AFD896}"/>
              </a:ext>
            </a:extLst>
          </p:cNvPr>
          <p:cNvSpPr>
            <a:spLocks noGrp="1" noChangeArrowheads="1"/>
          </p:cNvSpPr>
          <p:nvPr>
            <p:ph type="title"/>
          </p:nvPr>
        </p:nvSpPr>
        <p:spPr/>
        <p:txBody>
          <a:bodyPr/>
          <a:lstStyle/>
          <a:p>
            <a:r>
              <a:rPr lang="en-GB" altLang="it-IT"/>
              <a:t>A cosa serve la valutazione?</a:t>
            </a:r>
          </a:p>
        </p:txBody>
      </p:sp>
      <p:sp>
        <p:nvSpPr>
          <p:cNvPr id="20482" name="Segnaposto contenuto 2">
            <a:extLst>
              <a:ext uri="{FF2B5EF4-FFF2-40B4-BE49-F238E27FC236}">
                <a16:creationId xmlns:a16="http://schemas.microsoft.com/office/drawing/2014/main" id="{4174A782-9A08-2F37-07CD-B825C6DCBC6F}"/>
              </a:ext>
            </a:extLst>
          </p:cNvPr>
          <p:cNvSpPr>
            <a:spLocks noGrp="1" noChangeArrowheads="1"/>
          </p:cNvSpPr>
          <p:nvPr>
            <p:ph idx="1"/>
          </p:nvPr>
        </p:nvSpPr>
        <p:spPr/>
        <p:txBody>
          <a:bodyPr/>
          <a:lstStyle/>
          <a:p>
            <a:pPr>
              <a:buFontTx/>
              <a:buAutoNum type="arabicPeriod"/>
            </a:pPr>
            <a:r>
              <a:rPr lang="en-GB" altLang="it-IT">
                <a:latin typeface="Garamond" panose="02020404030301010803" pitchFamily="18" charset="0"/>
              </a:rPr>
              <a:t>Strumento per distribuire finanziamenti</a:t>
            </a:r>
          </a:p>
          <a:p>
            <a:pPr>
              <a:buFontTx/>
              <a:buAutoNum type="arabicPeriod"/>
            </a:pPr>
            <a:r>
              <a:rPr lang="en-GB" altLang="it-IT">
                <a:latin typeface="Garamond" panose="02020404030301010803" pitchFamily="18" charset="0"/>
              </a:rPr>
              <a:t>Strumento per valutare le performance delle organizzazioni e degli individui</a:t>
            </a:r>
          </a:p>
          <a:p>
            <a:pPr>
              <a:buFontTx/>
              <a:buAutoNum type="arabicPeriod"/>
            </a:pPr>
            <a:r>
              <a:rPr lang="en-GB" altLang="it-IT">
                <a:latin typeface="Garamond" panose="02020404030301010803" pitchFamily="18" charset="0"/>
              </a:rPr>
              <a:t>Strumento per garantire l’accountability</a:t>
            </a:r>
          </a:p>
          <a:p>
            <a:pPr>
              <a:buFontTx/>
              <a:buAutoNum type="arabicPeriod"/>
            </a:pPr>
            <a:r>
              <a:rPr lang="en-GB" altLang="it-IT">
                <a:latin typeface="Garamond" panose="02020404030301010803" pitchFamily="18" charset="0"/>
              </a:rPr>
              <a:t>Strumento critico degli effetti dell’implementazione</a:t>
            </a:r>
          </a:p>
          <a:p>
            <a:pPr>
              <a:buFontTx/>
              <a:buAutoNum type="arabicPeriod"/>
            </a:pPr>
            <a:r>
              <a:rPr lang="en-GB" altLang="it-IT">
                <a:latin typeface="Garamond" panose="02020404030301010803" pitchFamily="18" charset="0"/>
              </a:rPr>
              <a:t>Strumento per “stimare” gli effetti delle politiche</a:t>
            </a:r>
          </a:p>
          <a:p>
            <a:pPr>
              <a:buFontTx/>
              <a:buAutoNum type="arabicPeriod"/>
            </a:pPr>
            <a:r>
              <a:rPr lang="en-GB" altLang="it-IT">
                <a:latin typeface="Garamond" panose="02020404030301010803" pitchFamily="18" charset="0"/>
              </a:rPr>
              <a:t>Attività finalizzata all’apprendimento</a:t>
            </a:r>
            <a:endParaRPr lang="en-GB"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additive="base">
                                        <p:cTn id="7"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482">
                                            <p:txEl>
                                              <p:pRg st="1" end="1"/>
                                            </p:txEl>
                                          </p:spTgt>
                                        </p:tgtEl>
                                        <p:attrNameLst>
                                          <p:attrName>style.visibility</p:attrName>
                                        </p:attrNameLst>
                                      </p:cBhvr>
                                      <p:to>
                                        <p:strVal val="visible"/>
                                      </p:to>
                                    </p:set>
                                    <p:anim calcmode="lin" valueType="num">
                                      <p:cBhvr additive="base">
                                        <p:cTn id="13" dur="5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482">
                                            <p:txEl>
                                              <p:pRg st="2" end="2"/>
                                            </p:txEl>
                                          </p:spTgt>
                                        </p:tgtEl>
                                        <p:attrNameLst>
                                          <p:attrName>style.visibility</p:attrName>
                                        </p:attrNameLst>
                                      </p:cBhvr>
                                      <p:to>
                                        <p:strVal val="visible"/>
                                      </p:to>
                                    </p:set>
                                    <p:anim calcmode="lin" valueType="num">
                                      <p:cBhvr additive="base">
                                        <p:cTn id="19" dur="5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0482">
                                            <p:txEl>
                                              <p:pRg st="3" end="3"/>
                                            </p:txEl>
                                          </p:spTgt>
                                        </p:tgtEl>
                                        <p:attrNameLst>
                                          <p:attrName>style.visibility</p:attrName>
                                        </p:attrNameLst>
                                      </p:cBhvr>
                                      <p:to>
                                        <p:strVal val="visible"/>
                                      </p:to>
                                    </p:set>
                                    <p:anim calcmode="lin" valueType="num">
                                      <p:cBhvr additive="base">
                                        <p:cTn id="25" dur="500" fill="hold"/>
                                        <p:tgtEl>
                                          <p:spTgt spid="2048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0482">
                                            <p:txEl>
                                              <p:pRg st="4" end="4"/>
                                            </p:txEl>
                                          </p:spTgt>
                                        </p:tgtEl>
                                        <p:attrNameLst>
                                          <p:attrName>style.visibility</p:attrName>
                                        </p:attrNameLst>
                                      </p:cBhvr>
                                      <p:to>
                                        <p:strVal val="visible"/>
                                      </p:to>
                                    </p:set>
                                    <p:anim calcmode="lin" valueType="num">
                                      <p:cBhvr additive="base">
                                        <p:cTn id="31" dur="500" fill="hold"/>
                                        <p:tgtEl>
                                          <p:spTgt spid="2048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0482">
                                            <p:txEl>
                                              <p:pRg st="5" end="5"/>
                                            </p:txEl>
                                          </p:spTgt>
                                        </p:tgtEl>
                                        <p:attrNameLst>
                                          <p:attrName>style.visibility</p:attrName>
                                        </p:attrNameLst>
                                      </p:cBhvr>
                                      <p:to>
                                        <p:strVal val="visible"/>
                                      </p:to>
                                    </p:set>
                                    <p:anim calcmode="lin" valueType="num">
                                      <p:cBhvr additive="base">
                                        <p:cTn id="37" dur="500" fill="hold"/>
                                        <p:tgtEl>
                                          <p:spTgt spid="2048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E5729847-0A1E-5777-7CE6-244A66F1A499}"/>
              </a:ext>
            </a:extLst>
          </p:cNvPr>
          <p:cNvSpPr>
            <a:spLocks noGrp="1" noChangeArrowheads="1"/>
          </p:cNvSpPr>
          <p:nvPr>
            <p:ph type="title"/>
          </p:nvPr>
        </p:nvSpPr>
        <p:spPr/>
        <p:txBody>
          <a:bodyPr/>
          <a:lstStyle/>
          <a:p>
            <a:pPr eaLnBrk="1" hangingPunct="1"/>
            <a:r>
              <a:rPr lang="it-IT" altLang="it-IT"/>
              <a:t>Problemi della valutazione</a:t>
            </a:r>
          </a:p>
        </p:txBody>
      </p:sp>
      <p:sp>
        <p:nvSpPr>
          <p:cNvPr id="7170" name="Rectangle 3">
            <a:extLst>
              <a:ext uri="{FF2B5EF4-FFF2-40B4-BE49-F238E27FC236}">
                <a16:creationId xmlns:a16="http://schemas.microsoft.com/office/drawing/2014/main" id="{4298F0ED-0A3B-78E2-C921-F8ACE7A21963}"/>
              </a:ext>
            </a:extLst>
          </p:cNvPr>
          <p:cNvSpPr>
            <a:spLocks noGrp="1" noChangeArrowheads="1"/>
          </p:cNvSpPr>
          <p:nvPr>
            <p:ph type="body" idx="1"/>
          </p:nvPr>
        </p:nvSpPr>
        <p:spPr>
          <a:xfrm>
            <a:off x="609600" y="1676400"/>
            <a:ext cx="8229600" cy="4530725"/>
          </a:xfrm>
        </p:spPr>
        <p:txBody>
          <a:bodyPr/>
          <a:lstStyle/>
          <a:p>
            <a:pPr eaLnBrk="1" hangingPunct="1">
              <a:defRPr/>
            </a:pPr>
            <a:r>
              <a:rPr lang="it-IT" altLang="it-IT" sz="3600" dirty="0">
                <a:latin typeface="+mj-lt"/>
              </a:rPr>
              <a:t>Definizione degli obiettivi di policy</a:t>
            </a:r>
          </a:p>
          <a:p>
            <a:pPr eaLnBrk="1" hangingPunct="1">
              <a:defRPr/>
            </a:pPr>
            <a:r>
              <a:rPr lang="it-IT" altLang="it-IT" sz="3600" dirty="0">
                <a:latin typeface="+mj-lt"/>
              </a:rPr>
              <a:t>Standard di valutazione (successo/insuccesso)</a:t>
            </a:r>
          </a:p>
          <a:p>
            <a:pPr eaLnBrk="1" hangingPunct="1">
              <a:defRPr/>
            </a:pPr>
            <a:r>
              <a:rPr lang="it-IT" altLang="it-IT" sz="3600" dirty="0">
                <a:latin typeface="+mj-lt"/>
              </a:rPr>
              <a:t>Possibilità di apprendimento</a:t>
            </a:r>
          </a:p>
          <a:p>
            <a:pPr eaLnBrk="1" hangingPunct="1">
              <a:defRPr/>
            </a:pPr>
            <a:r>
              <a:rPr lang="it-IT" altLang="it-IT" sz="3600" dirty="0">
                <a:latin typeface="+mj-lt"/>
              </a:rPr>
              <a:t>Soggettività e carattere politico dell’attività</a:t>
            </a:r>
          </a:p>
          <a:p>
            <a:pPr eaLnBrk="1" hangingPunct="1">
              <a:defRPr/>
            </a:pPr>
            <a:endParaRPr lang="it-IT" altLang="it-IT" sz="36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0">
                                            <p:txEl>
                                              <p:pRg st="1" end="1"/>
                                            </p:txEl>
                                          </p:spTgt>
                                        </p:tgtEl>
                                        <p:attrNameLst>
                                          <p:attrName>style.visibility</p:attrName>
                                        </p:attrNameLst>
                                      </p:cBhvr>
                                      <p:to>
                                        <p:strVal val="visible"/>
                                      </p:to>
                                    </p:set>
                                    <p:anim calcmode="lin" valueType="num">
                                      <p:cBhvr additive="base">
                                        <p:cTn id="13" dur="500" fill="hold"/>
                                        <p:tgtEl>
                                          <p:spTgt spid="71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70">
                                            <p:txEl>
                                              <p:pRg st="2" end="2"/>
                                            </p:txEl>
                                          </p:spTgt>
                                        </p:tgtEl>
                                        <p:attrNameLst>
                                          <p:attrName>style.visibility</p:attrName>
                                        </p:attrNameLst>
                                      </p:cBhvr>
                                      <p:to>
                                        <p:strVal val="visible"/>
                                      </p:to>
                                    </p:set>
                                    <p:anim calcmode="lin" valueType="num">
                                      <p:cBhvr additive="base">
                                        <p:cTn id="19"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170">
                                            <p:txEl>
                                              <p:pRg st="3" end="3"/>
                                            </p:txEl>
                                          </p:spTgt>
                                        </p:tgtEl>
                                        <p:attrNameLst>
                                          <p:attrName>style.visibility</p:attrName>
                                        </p:attrNameLst>
                                      </p:cBhvr>
                                      <p:to>
                                        <p:strVal val="visible"/>
                                      </p:to>
                                    </p:set>
                                    <p:anim calcmode="lin" valueType="num">
                                      <p:cBhvr additive="base">
                                        <p:cTn id="25" dur="500" fill="hold"/>
                                        <p:tgtEl>
                                          <p:spTgt spid="717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a:extLst>
              <a:ext uri="{FF2B5EF4-FFF2-40B4-BE49-F238E27FC236}">
                <a16:creationId xmlns:a16="http://schemas.microsoft.com/office/drawing/2014/main" id="{C96197AF-599E-4CCD-EC54-4E78FB215AC8}"/>
              </a:ext>
            </a:extLst>
          </p:cNvPr>
          <p:cNvSpPr>
            <a:spLocks noGrp="1" noChangeArrowheads="1"/>
          </p:cNvSpPr>
          <p:nvPr>
            <p:ph type="title"/>
          </p:nvPr>
        </p:nvSpPr>
        <p:spPr/>
        <p:txBody>
          <a:bodyPr/>
          <a:lstStyle/>
          <a:p>
            <a:pPr algn="ctr"/>
            <a:r>
              <a:rPr lang="en-GB" altLang="it-IT"/>
              <a:t>Il problema dell’Oggettività (1)</a:t>
            </a:r>
          </a:p>
        </p:txBody>
      </p:sp>
      <p:sp>
        <p:nvSpPr>
          <p:cNvPr id="3" name="Segnaposto contenuto 2">
            <a:extLst>
              <a:ext uri="{FF2B5EF4-FFF2-40B4-BE49-F238E27FC236}">
                <a16:creationId xmlns:a16="http://schemas.microsoft.com/office/drawing/2014/main" id="{A8D3890E-5B12-6A29-A23D-50D9059D1B02}"/>
              </a:ext>
            </a:extLst>
          </p:cNvPr>
          <p:cNvSpPr>
            <a:spLocks noGrp="1"/>
          </p:cNvSpPr>
          <p:nvPr>
            <p:ph idx="1"/>
          </p:nvPr>
        </p:nvSpPr>
        <p:spPr/>
        <p:txBody>
          <a:bodyPr/>
          <a:lstStyle/>
          <a:p>
            <a:pPr algn="just">
              <a:spcBef>
                <a:spcPct val="0"/>
              </a:spcBef>
              <a:defRPr/>
            </a:pPr>
            <a:r>
              <a:rPr lang="it-IT" altLang="it-IT" sz="3600" dirty="0">
                <a:latin typeface="Garamond" panose="02020404030301010803" pitchFamily="18" charset="0"/>
                <a:ea typeface="ＭＳ Ｐゴシック" panose="020B0600070205080204" pitchFamily="34" charset="-128"/>
              </a:rPr>
              <a:t>Valutare significa misurare valore</a:t>
            </a:r>
          </a:p>
          <a:p>
            <a:pPr algn="just">
              <a:spcBef>
                <a:spcPct val="0"/>
              </a:spcBef>
              <a:defRPr/>
            </a:pPr>
            <a:endParaRPr lang="it-IT" altLang="it-IT" sz="3600" dirty="0">
              <a:latin typeface="Garamond" panose="02020404030301010803" pitchFamily="18" charset="0"/>
              <a:ea typeface="ＭＳ Ｐゴシック" panose="020B0600070205080204" pitchFamily="34" charset="-128"/>
            </a:endParaRPr>
          </a:p>
          <a:p>
            <a:pPr marL="0" indent="0" algn="just">
              <a:spcBef>
                <a:spcPct val="0"/>
              </a:spcBef>
              <a:buFontTx/>
              <a:buNone/>
              <a:defRPr/>
            </a:pPr>
            <a:r>
              <a:rPr lang="it-IT" altLang="it-IT" sz="3600" dirty="0">
                <a:latin typeface="Garamond" panose="02020404030301010803" pitchFamily="18" charset="0"/>
                <a:ea typeface="ＭＳ Ｐゴシック" panose="020B0600070205080204" pitchFamily="34" charset="-128"/>
              </a:rPr>
              <a:t>Ma:</a:t>
            </a:r>
          </a:p>
          <a:p>
            <a:pPr marL="0" indent="0" algn="just">
              <a:spcBef>
                <a:spcPct val="0"/>
              </a:spcBef>
              <a:buFontTx/>
              <a:buNone/>
              <a:defRPr/>
            </a:pPr>
            <a:endParaRPr lang="it-IT" altLang="it-IT" sz="3600" dirty="0">
              <a:latin typeface="Garamond" panose="02020404030301010803" pitchFamily="18" charset="0"/>
              <a:ea typeface="ＭＳ Ｐゴシック" panose="020B0600070205080204" pitchFamily="34" charset="-128"/>
            </a:endParaRPr>
          </a:p>
          <a:p>
            <a:pPr algn="just">
              <a:spcBef>
                <a:spcPct val="0"/>
              </a:spcBef>
              <a:defRPr/>
            </a:pPr>
            <a:r>
              <a:rPr lang="it-IT" altLang="it-IT" sz="3600" dirty="0">
                <a:latin typeface="Garamond" panose="02020404030301010803" pitchFamily="18" charset="0"/>
                <a:ea typeface="ＭＳ Ｐゴシック" panose="020B0600070205080204" pitchFamily="34" charset="-128"/>
              </a:rPr>
              <a:t>Valore di cosa</a:t>
            </a:r>
          </a:p>
          <a:p>
            <a:pPr algn="just">
              <a:spcBef>
                <a:spcPct val="0"/>
              </a:spcBef>
              <a:defRPr/>
            </a:pPr>
            <a:r>
              <a:rPr lang="it-IT" altLang="it-IT" sz="3600" dirty="0">
                <a:latin typeface="Garamond" panose="02020404030301010803" pitchFamily="18" charset="0"/>
                <a:ea typeface="ＭＳ Ｐゴシック" panose="020B0600070205080204" pitchFamily="34" charset="-128"/>
              </a:rPr>
              <a:t>Valore per chi?</a:t>
            </a:r>
          </a:p>
          <a:p>
            <a:pPr algn="just">
              <a:spcBef>
                <a:spcPct val="0"/>
              </a:spcBef>
              <a:defRPr/>
            </a:pPr>
            <a:r>
              <a:rPr lang="it-IT" altLang="it-IT" sz="3600" dirty="0">
                <a:latin typeface="Garamond" panose="02020404030301010803" pitchFamily="18" charset="0"/>
                <a:ea typeface="ＭＳ Ｐゴシック" panose="020B0600070205080204" pitchFamily="34" charset="-128"/>
              </a:rPr>
              <a:t>Valore per fare cosa</a:t>
            </a:r>
          </a:p>
          <a:p>
            <a:pPr algn="just">
              <a:spcBef>
                <a:spcPct val="0"/>
              </a:spcBef>
              <a:defRPr/>
            </a:pPr>
            <a:r>
              <a:rPr lang="it-IT" sz="3600" dirty="0">
                <a:latin typeface="Garamond" panose="02020404030301010803" pitchFamily="18" charset="0"/>
              </a:rPr>
              <a:t>Esiste un «valore» oggettivo?</a:t>
            </a:r>
            <a:endParaRPr lang="it-IT" altLang="it-IT" sz="3600" dirty="0">
              <a:latin typeface="Garamond" panose="02020404030301010803" pitchFamily="18" charset="0"/>
              <a:ea typeface="ＭＳ Ｐゴシック" panose="020B0600070205080204" pitchFamily="34" charset="-128"/>
            </a:endParaRPr>
          </a:p>
          <a:p>
            <a:pPr>
              <a:defRPr/>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a:extLst>
              <a:ext uri="{FF2B5EF4-FFF2-40B4-BE49-F238E27FC236}">
                <a16:creationId xmlns:a16="http://schemas.microsoft.com/office/drawing/2014/main" id="{9118DB35-9DD1-99A6-DB5F-E119185F2575}"/>
              </a:ext>
            </a:extLst>
          </p:cNvPr>
          <p:cNvSpPr>
            <a:spLocks noGrp="1" noChangeArrowheads="1"/>
          </p:cNvSpPr>
          <p:nvPr>
            <p:ph type="title"/>
          </p:nvPr>
        </p:nvSpPr>
        <p:spPr/>
        <p:txBody>
          <a:bodyPr/>
          <a:lstStyle/>
          <a:p>
            <a:pPr algn="ctr"/>
            <a:r>
              <a:rPr lang="en-GB" altLang="it-IT"/>
              <a:t>Il problema dell’Oggettività (2)</a:t>
            </a:r>
          </a:p>
        </p:txBody>
      </p:sp>
      <p:sp>
        <p:nvSpPr>
          <p:cNvPr id="23554" name="Segnaposto contenuto 2">
            <a:extLst>
              <a:ext uri="{FF2B5EF4-FFF2-40B4-BE49-F238E27FC236}">
                <a16:creationId xmlns:a16="http://schemas.microsoft.com/office/drawing/2014/main" id="{5D23201F-474B-E1BE-07B2-B276E0418469}"/>
              </a:ext>
            </a:extLst>
          </p:cNvPr>
          <p:cNvSpPr>
            <a:spLocks noGrp="1" noChangeArrowheads="1"/>
          </p:cNvSpPr>
          <p:nvPr>
            <p:ph idx="1"/>
          </p:nvPr>
        </p:nvSpPr>
        <p:spPr/>
        <p:txBody>
          <a:bodyPr/>
          <a:lstStyle/>
          <a:p>
            <a:pPr>
              <a:buFont typeface="Arial" panose="020B0604020202020204" pitchFamily="34" charset="0"/>
              <a:buChar char="•"/>
            </a:pPr>
            <a:r>
              <a:rPr lang="en-GB" altLang="it-IT" sz="3600">
                <a:latin typeface="Garamond" panose="02020404030301010803" pitchFamily="18" charset="0"/>
              </a:rPr>
              <a:t>Il “valore” dovrebbe essere condiviso socialmente</a:t>
            </a:r>
          </a:p>
          <a:p>
            <a:pPr>
              <a:buFont typeface="Arial" panose="020B0604020202020204" pitchFamily="34" charset="0"/>
              <a:buChar char="•"/>
            </a:pPr>
            <a:r>
              <a:rPr lang="en-GB" altLang="it-IT" sz="3600">
                <a:latin typeface="Garamond" panose="02020404030301010803" pitchFamily="18" charset="0"/>
              </a:rPr>
              <a:t>Valore economico</a:t>
            </a:r>
          </a:p>
          <a:p>
            <a:pPr>
              <a:buFont typeface="Arial" panose="020B0604020202020204" pitchFamily="34" charset="0"/>
              <a:buChar char="•"/>
            </a:pPr>
            <a:r>
              <a:rPr lang="en-GB" altLang="it-IT" sz="3600">
                <a:latin typeface="Garamond" panose="02020404030301010803" pitchFamily="18" charset="0"/>
              </a:rPr>
              <a:t>Valore rilevante e valore marginale</a:t>
            </a:r>
          </a:p>
          <a:p>
            <a:pPr>
              <a:buFont typeface="Arial" panose="020B0604020202020204" pitchFamily="34" charset="0"/>
              <a:buChar char="•"/>
            </a:pPr>
            <a:r>
              <a:rPr lang="en-GB" altLang="it-IT" sz="3600">
                <a:latin typeface="Garamond" panose="02020404030301010803" pitchFamily="18" charset="0"/>
              </a:rPr>
              <a:t>Valori personali</a:t>
            </a:r>
          </a:p>
          <a:p>
            <a:pPr>
              <a:buFont typeface="Arial" panose="020B0604020202020204" pitchFamily="34" charset="0"/>
              <a:buChar char="•"/>
            </a:pPr>
            <a:r>
              <a:rPr lang="en-GB" altLang="it-IT" sz="3600">
                <a:latin typeface="Garamond" panose="02020404030301010803" pitchFamily="18" charset="0"/>
              </a:rPr>
              <a:t>Valori come elementi etici</a:t>
            </a:r>
          </a:p>
          <a:p>
            <a:endParaRPr lang="en-GB" alt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5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additive="base">
                                        <p:cTn id="13" dur="5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 calcmode="lin" valueType="num">
                                      <p:cBhvr additive="base">
                                        <p:cTn id="19" dur="5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3554">
                                            <p:txEl>
                                              <p:pRg st="3" end="3"/>
                                            </p:txEl>
                                          </p:spTgt>
                                        </p:tgtEl>
                                        <p:attrNameLst>
                                          <p:attrName>style.visibility</p:attrName>
                                        </p:attrNameLst>
                                      </p:cBhvr>
                                      <p:to>
                                        <p:strVal val="visible"/>
                                      </p:to>
                                    </p:set>
                                    <p:anim calcmode="lin" valueType="num">
                                      <p:cBhvr additive="base">
                                        <p:cTn id="25" dur="5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3554">
                                            <p:txEl>
                                              <p:pRg st="4" end="4"/>
                                            </p:txEl>
                                          </p:spTgt>
                                        </p:tgtEl>
                                        <p:attrNameLst>
                                          <p:attrName>style.visibility</p:attrName>
                                        </p:attrNameLst>
                                      </p:cBhvr>
                                      <p:to>
                                        <p:strVal val="visible"/>
                                      </p:to>
                                    </p:set>
                                    <p:anim calcmode="lin" valueType="num">
                                      <p:cBhvr additive="base">
                                        <p:cTn id="31" dur="5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vello">
  <a:themeElements>
    <a:clrScheme name="Livello 9">
      <a:dk1>
        <a:srgbClr val="000000"/>
      </a:dk1>
      <a:lt1>
        <a:srgbClr val="FFFFFF"/>
      </a:lt1>
      <a:dk2>
        <a:srgbClr val="CC0000"/>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Livello">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ivello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ivello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ivello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ivello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ivello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ivello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ivello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ivello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ivello 9">
        <a:dk1>
          <a:srgbClr val="000000"/>
        </a:dk1>
        <a:lt1>
          <a:srgbClr val="FFFFFF"/>
        </a:lt1>
        <a:dk2>
          <a:srgbClr val="CC0000"/>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Level</Template>
  <TotalTime>2656</TotalTime>
  <Words>1131</Words>
  <Application>Microsoft Macintosh PowerPoint</Application>
  <PresentationFormat>Presentazione su schermo (4:3)</PresentationFormat>
  <Paragraphs>135</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Arial</vt:lpstr>
      <vt:lpstr>Garamond</vt:lpstr>
      <vt:lpstr>Times New Roman</vt:lpstr>
      <vt:lpstr>Verdana</vt:lpstr>
      <vt:lpstr>Wingdings</vt:lpstr>
      <vt:lpstr>Livello</vt:lpstr>
      <vt:lpstr>Valutazione delle politiche</vt:lpstr>
      <vt:lpstr>Stadi del policy cycle</vt:lpstr>
      <vt:lpstr>Definizioni(1)</vt:lpstr>
      <vt:lpstr>Definizioni  (2)</vt:lpstr>
      <vt:lpstr>Definizioni (3)</vt:lpstr>
      <vt:lpstr>A cosa serve la valutazione?</vt:lpstr>
      <vt:lpstr>Problemi della valutazione</vt:lpstr>
      <vt:lpstr>Il problema dell’Oggettività (1)</vt:lpstr>
      <vt:lpstr>Il problema dell’Oggettività (2)</vt:lpstr>
      <vt:lpstr>Il problema dell’Oggettività (3)</vt:lpstr>
      <vt:lpstr>Il problema dell’Oggettività (4)</vt:lpstr>
      <vt:lpstr>Il problema dell’Oggettività (5)</vt:lpstr>
      <vt:lpstr>Tipi di valutazione:  1) Valutazione amministrativa</vt:lpstr>
      <vt:lpstr>Valutazione dell’efficacia</vt:lpstr>
      <vt:lpstr>Valutazione dell’efficienza</vt:lpstr>
      <vt:lpstr>Valutazione dell’efficienza e policy</vt:lpstr>
      <vt:lpstr>Valutazione giudiziaria</vt:lpstr>
      <vt:lpstr>Valutazione politica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Giliberto Capano</cp:lastModifiedBy>
  <cp:revision>39</cp:revision>
  <cp:lastPrinted>1601-01-01T00:00:00Z</cp:lastPrinted>
  <dcterms:created xsi:type="dcterms:W3CDTF">1601-01-01T00:00:00Z</dcterms:created>
  <dcterms:modified xsi:type="dcterms:W3CDTF">2023-11-13T11:12:32Z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