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89" r:id="rId2"/>
    <p:sldId id="403" r:id="rId3"/>
    <p:sldId id="404" r:id="rId4"/>
    <p:sldId id="432" r:id="rId5"/>
    <p:sldId id="408" r:id="rId6"/>
    <p:sldId id="409" r:id="rId7"/>
    <p:sldId id="406" r:id="rId8"/>
    <p:sldId id="288" r:id="rId9"/>
    <p:sldId id="283" r:id="rId10"/>
    <p:sldId id="361" r:id="rId11"/>
    <p:sldId id="430" r:id="rId12"/>
    <p:sldId id="365" r:id="rId13"/>
    <p:sldId id="418" r:id="rId14"/>
    <p:sldId id="419" r:id="rId15"/>
    <p:sldId id="420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2"/>
    <p:restoredTop sz="94694"/>
  </p:normalViewPr>
  <p:slideViewPr>
    <p:cSldViewPr>
      <p:cViewPr varScale="1">
        <p:scale>
          <a:sx n="121" d="100"/>
          <a:sy n="121" d="100"/>
        </p:scale>
        <p:origin x="15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B4194-E091-2F40-BD0D-9C5A9CA0E498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3ED21-095F-8248-B121-1780D37009C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54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5A6495-10AD-4821-85C3-8AFA6E21FD9A}" type="datetimeFigureOut">
              <a:rPr lang="it-IT" smtClean="0"/>
              <a:pPr/>
              <a:t>23/10/24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F15F8A-E727-4376-AE1D-87DF6743559F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E96FC-CD2F-1AAF-3E2B-94139D65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4986055-FAC8-307F-C4BC-9F1E2147E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8796"/>
            <a:ext cx="8994531" cy="50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8CB4B-4327-B1CB-1198-CE7A4459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altLang="it-IT" sz="27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ESEMPI (1): </a:t>
            </a:r>
            <a:r>
              <a:rPr lang="en-GB" altLang="it-IT" sz="27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Istruzione</a:t>
            </a:r>
            <a:r>
              <a:rPr lang="en-GB" altLang="it-IT" sz="27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GB" altLang="it-IT" sz="27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Superiore</a:t>
            </a:r>
            <a:r>
              <a:rPr lang="en-GB" altLang="it-IT" sz="27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e </a:t>
            </a:r>
            <a:r>
              <a:rPr lang="en-GB" altLang="it-IT" sz="27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Politica</a:t>
            </a:r>
            <a:r>
              <a:rPr lang="en-GB" altLang="it-IT" sz="27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GB" altLang="it-IT" sz="27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Ambientale</a:t>
            </a:r>
            <a:endParaRPr lang="en-GB" sz="27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32F02E-BEC2-FBC0-67DF-9F8A0D4C9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2072308"/>
            <a:ext cx="8360228" cy="38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8CB4B-4327-B1CB-1198-CE7A4459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Garamond" panose="02020404030301010803" pitchFamily="18" charset="0"/>
              </a:rPr>
              <a:t>Esempi (2): Politica Scolastica</a:t>
            </a:r>
            <a:br>
              <a:rPr lang="en-GB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endParaRPr lang="en-GB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6548DA1-8D6E-7DAB-2276-BF954D157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346" y="2109581"/>
            <a:ext cx="8003550" cy="36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9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A8756-BB83-4F88-57BB-8923D4DB7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700" b="1" dirty="0">
                <a:latin typeface="Garamond" panose="02020404030301010803" pitchFamily="18" charset="0"/>
              </a:rPr>
              <a:t>La </a:t>
            </a:r>
            <a:r>
              <a:rPr lang="en-GB" sz="2700" b="1" dirty="0" err="1">
                <a:latin typeface="Garamond" panose="02020404030301010803" pitchFamily="18" charset="0"/>
              </a:rPr>
              <a:t>dimensione</a:t>
            </a:r>
            <a:r>
              <a:rPr lang="en-GB" sz="2700" b="1" dirty="0">
                <a:latin typeface="Garamond" panose="02020404030301010803" pitchFamily="18" charset="0"/>
              </a:rPr>
              <a:t> Micro del Policy Design </a:t>
            </a:r>
            <a:r>
              <a:rPr lang="en-GB" sz="2700" b="1" dirty="0" err="1">
                <a:latin typeface="Garamond" panose="02020404030301010803" pitchFamily="18" charset="0"/>
              </a:rPr>
              <a:t>degli</a:t>
            </a:r>
            <a:r>
              <a:rPr lang="en-GB" sz="2700" b="1" dirty="0">
                <a:latin typeface="Garamond" panose="02020404030301010803" pitchFamily="18" charset="0"/>
              </a:rPr>
              <a:t> </a:t>
            </a:r>
            <a:r>
              <a:rPr lang="en-GB" sz="2700" b="1" dirty="0" err="1">
                <a:latin typeface="Garamond" panose="02020404030301010803" pitchFamily="18" charset="0"/>
              </a:rPr>
              <a:t>Strumenti</a:t>
            </a:r>
            <a:endParaRPr lang="en-GB" sz="2700" b="1" dirty="0">
              <a:latin typeface="Garamond" panose="02020404030301010803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8212B8-71DC-5E31-8D05-9CDBCDD37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3" y="2286000"/>
            <a:ext cx="8840243" cy="34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AA1355-1EA8-2E4D-82BA-C10A5A213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9036496" cy="619268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4F2B96-32C7-504A-B6B8-6E4AFCA4F323}"/>
              </a:ext>
            </a:extLst>
          </p:cNvPr>
          <p:cNvSpPr txBox="1"/>
          <p:nvPr/>
        </p:nvSpPr>
        <p:spPr>
          <a:xfrm>
            <a:off x="3635896" y="0"/>
            <a:ext cx="163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EDUCATION </a:t>
            </a:r>
          </a:p>
        </p:txBody>
      </p:sp>
    </p:spTree>
    <p:extLst>
      <p:ext uri="{BB962C8B-B14F-4D97-AF65-F5344CB8AC3E}">
        <p14:creationId xmlns:p14="http://schemas.microsoft.com/office/powerpoint/2010/main" val="3801299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5DD27D-D569-724E-A2BA-CACCC0077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59766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487AE0-4167-BF4C-A3D4-110C689B6160}"/>
              </a:ext>
            </a:extLst>
          </p:cNvPr>
          <p:cNvSpPr txBox="1"/>
          <p:nvPr/>
        </p:nvSpPr>
        <p:spPr>
          <a:xfrm>
            <a:off x="0" y="0"/>
            <a:ext cx="838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Environmental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53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29827D-B857-B048-BEA2-EA807261371E}"/>
              </a:ext>
            </a:extLst>
          </p:cNvPr>
          <p:cNvSpPr txBox="1"/>
          <p:nvPr/>
        </p:nvSpPr>
        <p:spPr>
          <a:xfrm>
            <a:off x="1" y="0"/>
            <a:ext cx="601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Gender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080711-7B0D-744C-8C84-F65324FC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3F8434-6EC5-BF41-B0AD-479C3130FA14}"/>
              </a:ext>
            </a:extLst>
          </p:cNvPr>
          <p:cNvSpPr txBox="1"/>
          <p:nvPr/>
        </p:nvSpPr>
        <p:spPr>
          <a:xfrm>
            <a:off x="1187624" y="18864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Garamond" panose="02020404030301010803" pitchFamily="18" charset="0"/>
              </a:rPr>
              <a:t>VEDUNG 1998 </a:t>
            </a:r>
            <a:r>
              <a:rPr lang="en-GB" sz="3200" b="1" dirty="0" err="1">
                <a:latin typeface="Garamond" panose="02020404030301010803" pitchFamily="18" charset="0"/>
              </a:rPr>
              <a:t>rielaborato</a:t>
            </a:r>
            <a:endParaRPr lang="en-GB" sz="3200" b="1" dirty="0">
              <a:latin typeface="Garamond" panose="02020404030301010803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D7D179E-4FFA-5141-932C-BF0C5979B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1199" y="2572114"/>
            <a:ext cx="13284751" cy="81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17AD3A-3A94-EC47-A833-2803849F7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4" y="980728"/>
            <a:ext cx="986369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3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3F8434-6EC5-BF41-B0AD-479C3130FA14}"/>
              </a:ext>
            </a:extLst>
          </p:cNvPr>
          <p:cNvSpPr txBox="1"/>
          <p:nvPr/>
        </p:nvSpPr>
        <p:spPr>
          <a:xfrm>
            <a:off x="1187624" y="18864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Garamond" panose="02020404030301010803" pitchFamily="18" charset="0"/>
              </a:rPr>
              <a:t>HOOD 1983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BC49D3-3B9C-944E-9553-7D50AE938A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4249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86AB0B-ADAA-FA36-AF0B-EC6157D95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90" y="728700"/>
            <a:ext cx="9092586" cy="61293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E86FFC-0BCC-CBD5-E90A-EC412A2C7BB5}"/>
              </a:ext>
            </a:extLst>
          </p:cNvPr>
          <p:cNvSpPr txBox="1"/>
          <p:nvPr/>
        </p:nvSpPr>
        <p:spPr>
          <a:xfrm>
            <a:off x="1187624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McDonnell and Elmore </a:t>
            </a:r>
          </a:p>
        </p:txBody>
      </p:sp>
    </p:spTree>
    <p:extLst>
      <p:ext uri="{BB962C8B-B14F-4D97-AF65-F5344CB8AC3E}">
        <p14:creationId xmlns:p14="http://schemas.microsoft.com/office/powerpoint/2010/main" val="131737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3F8434-6EC5-BF41-B0AD-479C3130FA14}"/>
              </a:ext>
            </a:extLst>
          </p:cNvPr>
          <p:cNvSpPr txBox="1"/>
          <p:nvPr/>
        </p:nvSpPr>
        <p:spPr>
          <a:xfrm>
            <a:off x="987058" y="2004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Garamond" panose="02020404030301010803" pitchFamily="18" charset="0"/>
              </a:rPr>
              <a:t>Schneider e Ingram 1990; 1997)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4BAF73-0C10-B447-9CCD-E815B45F35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4214" y="682544"/>
            <a:ext cx="9361040" cy="57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6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3F8434-6EC5-BF41-B0AD-479C3130FA14}"/>
              </a:ext>
            </a:extLst>
          </p:cNvPr>
          <p:cNvSpPr txBox="1"/>
          <p:nvPr/>
        </p:nvSpPr>
        <p:spPr>
          <a:xfrm>
            <a:off x="1187624" y="18864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Garamond" panose="02020404030301010803" pitchFamily="18" charset="0"/>
              </a:rPr>
              <a:t>Salamon</a:t>
            </a:r>
            <a:r>
              <a:rPr lang="en-GB" sz="3200" b="1">
                <a:latin typeface="Garamond" panose="02020404030301010803" pitchFamily="18" charset="0"/>
              </a:rPr>
              <a:t> 2001</a:t>
            </a:r>
            <a:endParaRPr lang="en-GB" sz="3200" b="1" dirty="0">
              <a:latin typeface="Garamond" panose="02020404030301010803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45A18A-0F36-AC42-B428-99DD9F0722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49694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0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3F8434-6EC5-BF41-B0AD-479C3130FA14}"/>
              </a:ext>
            </a:extLst>
          </p:cNvPr>
          <p:cNvSpPr txBox="1"/>
          <p:nvPr/>
        </p:nvSpPr>
        <p:spPr>
          <a:xfrm>
            <a:off x="1187624" y="18864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Garamond" panose="02020404030301010803" pitchFamily="18" charset="0"/>
              </a:rPr>
              <a:t>Howlett</a:t>
            </a:r>
            <a:r>
              <a:rPr lang="en-GB" sz="3200" b="1" dirty="0">
                <a:latin typeface="Garamond" panose="02020404030301010803" pitchFamily="18" charset="0"/>
              </a:rPr>
              <a:t> 2011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55473B-3837-3949-A816-72F8EEE62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129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9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D10B7-7B0E-3719-4E93-57E5AB38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Garamond" panose="02020404030301010803" pitchFamily="18" charset="0"/>
              </a:rPr>
              <a:t>Tipi di </a:t>
            </a:r>
            <a:r>
              <a:rPr lang="en-GB" b="1" dirty="0" err="1">
                <a:latin typeface="Garamond" panose="02020404030301010803" pitchFamily="18" charset="0"/>
              </a:rPr>
              <a:t>Strumenti</a:t>
            </a:r>
            <a:endParaRPr lang="en-GB" b="1" dirty="0">
              <a:latin typeface="Garamond" panose="02020404030301010803" pitchFamily="18" charset="0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ED0B257-DEDA-F5FD-36A0-32E64719C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74" y="1870747"/>
            <a:ext cx="8729042" cy="361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2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A6CCB-5F4F-2941-BEDE-EB87176B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/>
              <a:t>Cosa fanno gli strumenti: Promuovono e Limitano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F61405A-AE99-BA4C-A8A7-7BF696724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D699ECA-CAEB-C946-9604-A8E68EF4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44501"/>
            <a:ext cx="8327091" cy="35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13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2854</TotalTime>
  <Words>57</Words>
  <Application>Microsoft Macintosh PowerPoint</Application>
  <PresentationFormat>Presentazione su schermo (4:3)</PresentationFormat>
  <Paragraphs>14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Calibri</vt:lpstr>
      <vt:lpstr>Constantia</vt:lpstr>
      <vt:lpstr>Garamond</vt:lpstr>
      <vt:lpstr>Wingdings 2</vt:lpstr>
      <vt:lpstr>Equinozio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Tipi di Strumenti</vt:lpstr>
      <vt:lpstr>Cosa fanno gli strumenti: Promuovono e Limitano</vt:lpstr>
      <vt:lpstr>ESEMPI (1): Istruzione Superiore e Politica Ambientale</vt:lpstr>
      <vt:lpstr>Esempi (2): Politica Scolastica </vt:lpstr>
      <vt:lpstr>La dimensione Micro del Policy Design degli Strumenti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Instruments Matter! How governments’ choice of policy mixes shapes higher education performance in Western Europe</dc:title>
  <dc:creator>Giulia Vicentini</dc:creator>
  <cp:lastModifiedBy>Giliberto Capano</cp:lastModifiedBy>
  <cp:revision>159</cp:revision>
  <dcterms:created xsi:type="dcterms:W3CDTF">2017-05-29T13:38:08Z</dcterms:created>
  <dcterms:modified xsi:type="dcterms:W3CDTF">2024-10-23T06:41:58Z</dcterms:modified>
</cp:coreProperties>
</file>