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9C8873C-61C1-1601-7F04-B0D5A6154A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9D31044-4B29-515A-1E32-E184BCDF60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4B9F4-62B5-48CF-8FEF-4CC027341E12}" type="datetimeFigureOut">
              <a:rPr lang="it-IT" smtClean="0"/>
              <a:t>16/02/2025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57E8E0-34E1-0F5C-ADEE-A6E59EB6DD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A48008-41EE-98DF-FEEC-0126896C68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5C21-4971-4DCE-ABF6-57C7CD09A3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77781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A07EB-212E-4876-9266-5882D4216691}" type="datetimeFigureOut">
              <a:rPr lang="it-IT" smtClean="0"/>
              <a:t>16/02/2025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245D5-CFF6-4230-9BFE-19AC03F3E8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98392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6F24A6-5881-DFAF-DE8B-4794375CA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8C34D2-7BC7-0B41-DE7E-A37082C85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289563-A476-83FE-2EFF-C13DDB6D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9A93-9403-45E8-88E8-ACA8B15EAE14}" type="datetime1">
              <a:rPr lang="it-IT" smtClean="0"/>
              <a:t>16/02/2025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6228F2-BF20-3D65-1A4E-3753A542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B1F118-A1B8-C457-D26F-71447DC0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4854-825C-401C-AAE4-A20804C6E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7979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47D63B-6801-DE1A-F275-398E0E69A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A81F3E0-7849-B9F1-D53B-BDBC13DBC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F17448-5739-2776-347C-0E259D71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083A1-B426-4CD1-9907-099A2F297397}" type="datetime1">
              <a:rPr lang="it-IT" smtClean="0"/>
              <a:t>16/02/2025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1C7C57-BD80-7AE9-AB3D-009D80876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22792E-B7FC-F161-CB68-ED12142BA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4854-825C-401C-AAE4-A20804C6E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01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3EF385F-7F93-C2F1-7E0A-64F75E9DB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25E06BD-56EC-461B-47D2-1F072C0BB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37F3DF-4A17-8A6D-90C7-A84FCC24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25EC4-EE8D-4ADC-8EA4-6E9E6A8EBAA6}" type="datetime1">
              <a:rPr lang="it-IT" smtClean="0"/>
              <a:t>16/02/2025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EEF4F6-4157-2F13-58D8-0F6E81AB9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9914C0-BFC8-E41E-AD9B-057E67CF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4854-825C-401C-AAE4-A20804C6E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30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64FF0B-E3CC-4249-E9C5-F149F2548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D56841-D546-9C03-7D10-A3B494AEB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D320A8-60F0-3459-685C-15EDF0FB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D22F-62E4-410C-ABA5-2E1B66BD77F5}" type="datetime1">
              <a:rPr lang="it-IT" smtClean="0"/>
              <a:t>16/02/2025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67832E-41D4-02BB-EEEC-B80EE425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D2DCFE-44CE-84D7-6538-FA47123A3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4854-825C-401C-AAE4-A20804C6E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7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D21778-5EFF-0537-9656-158B81823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A1FD44-10A9-11DD-C76B-8FE3D02A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E48FF4-136E-ADC3-EB93-DB7677894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9ADF-A4CC-43FD-85CF-48D36DB3A659}" type="datetime1">
              <a:rPr lang="it-IT" smtClean="0"/>
              <a:t>16/02/2025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61820C-E2AB-F4EC-5772-1D95EDE92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5AA8F9-300A-0C59-49F1-8A31ED43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4854-825C-401C-AAE4-A20804C6E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54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5369B8-5C51-6A51-64E6-2FE3D30A5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11F2C5-D3C4-EA04-FAD2-1D3361C365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2F6445-BDA5-E56B-7FCF-B6ABFB6A0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CF71ED-17AB-755A-9A7A-1D1B7EF1A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6556-7162-476E-B733-F6033F520F57}" type="datetime1">
              <a:rPr lang="it-IT" smtClean="0"/>
              <a:t>16/02/2025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0A01CB-FBDD-E379-32B0-EE89A03E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62739BC-3A75-C103-8E2B-C9FED334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4854-825C-401C-AAE4-A20804C6E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08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03C185-B003-A135-F040-2678EA27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00CD49-8FC8-631D-25CB-E2D2E81E6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3482805-F886-FA13-D393-A1856AEC9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D9B81F-8572-4628-DBC6-A00A2A45D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14571C1-D6FA-7F8E-8B83-719BA4124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1CA3312-B5C7-FF17-4BE0-8A4CD561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A87C-B9DD-44F8-8880-EDC16B0F12FE}" type="datetime1">
              <a:rPr lang="it-IT" smtClean="0"/>
              <a:t>16/02/2025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E830952-D0FB-6C89-D655-14032CC1C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D12C052-A965-A35A-012D-1C90D9FF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4854-825C-401C-AAE4-A20804C6E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51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9C7670-EB5A-C99C-E663-673220C4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3FAB4A-C8A9-1A2B-D634-D1EF10BEC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95669-18C5-4242-A3FD-96674D45E3D7}" type="datetime1">
              <a:rPr lang="it-IT" smtClean="0"/>
              <a:t>16/02/2025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B13B37E-9A3D-DA61-5266-0B08C7D0B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49DC2E1-8FB2-2E25-0813-5DABD0F1D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4854-825C-401C-AAE4-A20804C6E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277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0E17ABF-09A1-576E-C638-B943DBB5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78F8-B601-46C7-8140-B7634E20BC3C}" type="datetime1">
              <a:rPr lang="it-IT" smtClean="0"/>
              <a:t>16/02/2025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39C8D5-AE45-09C4-4DBD-969E9BF7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1CCE7B-C52C-3C66-4C74-9D10CA9E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4854-825C-401C-AAE4-A20804C6E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47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CBC1D1-3E04-29D6-F751-29970FCF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B90A4C-6D19-DE84-DF94-B7A71AD7B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44CBB4-7B0A-06F2-A1B9-AD2B81FBC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51AE2A0-C90A-5F5C-CCDB-0537BFFEF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2C6E-C3D1-44F2-AB03-35226FFA026B}" type="datetime1">
              <a:rPr lang="it-IT" smtClean="0"/>
              <a:t>16/02/2025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3BD9D6-1477-8F0F-E65C-F035B403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79E814-D972-CA4F-96BE-8ED0DB9D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4854-825C-401C-AAE4-A20804C6E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183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25F1B-E1A5-3E0E-79B9-3CE45D55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2065BF6-55D3-5C33-5AC2-3A94933EF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C9DB5D-97DD-3717-D986-3D33E001F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C262DB-57F9-4486-CFE6-FA04A11A9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D07C-3F58-4DD5-9522-05AC9F19ACF9}" type="datetime1">
              <a:rPr lang="it-IT" smtClean="0"/>
              <a:t>16/02/2025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9A6E9D-4C82-7514-DB37-CDD9FC9C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83E101-13D1-4A6C-D413-29D7CC9BE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4854-825C-401C-AAE4-A20804C6E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8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A6D39BA-631E-BDCB-D2C6-3E1703C2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01DAD6-E6D9-26AE-8F3C-17FADDCEC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2ECE50-69C7-5B5C-745F-99E93ADE19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3221C2-F29C-446E-857C-07F333BA0694}" type="datetime1">
              <a:rPr lang="it-IT" smtClean="0"/>
              <a:t>16/02/2025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FE55DC-B1E4-E6CF-66FE-A50814F1D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99616 - Applied Geology (Cds. 5897 - Ra) 2024 – 2025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FD4140-5653-49E3-D3D0-181210CEA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6F4854-825C-401C-AAE4-A20804C6E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75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2271BB-154B-E516-2445-760299A9C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Lezione 1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529AE87-D31C-7972-626E-B148C475F8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99616 - Applied Geology (</a:t>
            </a:r>
            <a:r>
              <a:rPr lang="en-US" dirty="0" err="1"/>
              <a:t>Cds</a:t>
            </a:r>
            <a:r>
              <a:rPr lang="en-US" dirty="0"/>
              <a:t>. 5897 - Ra) 2024 – 2025</a:t>
            </a:r>
            <a:endParaRPr lang="it-IT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5506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20RES">
            <a:extLst>
              <a:ext uri="{FF2B5EF4-FFF2-40B4-BE49-F238E27FC236}">
                <a16:creationId xmlns:a16="http://schemas.microsoft.com/office/drawing/2014/main" id="{180396BF-CA1E-6476-D4E3-500F5CA3C2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21RES">
            <a:extLst>
              <a:ext uri="{FF2B5EF4-FFF2-40B4-BE49-F238E27FC236}">
                <a16:creationId xmlns:a16="http://schemas.microsoft.com/office/drawing/2014/main" id="{E748051F-D372-4AB4-4041-5B3DBEEC69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BC759A0-4DBC-DF51-A588-31EE4528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854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22RES">
            <a:extLst>
              <a:ext uri="{FF2B5EF4-FFF2-40B4-BE49-F238E27FC236}">
                <a16:creationId xmlns:a16="http://schemas.microsoft.com/office/drawing/2014/main" id="{9F9D1E5D-5D7D-D257-B138-EBD87E6364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23RES">
            <a:extLst>
              <a:ext uri="{FF2B5EF4-FFF2-40B4-BE49-F238E27FC236}">
                <a16:creationId xmlns:a16="http://schemas.microsoft.com/office/drawing/2014/main" id="{DC9EBA32-1EA0-1B64-65B8-012DA3726C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385B4CD-4295-35B5-C9B6-2C1E2DEF2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161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24RES">
            <a:extLst>
              <a:ext uri="{FF2B5EF4-FFF2-40B4-BE49-F238E27FC236}">
                <a16:creationId xmlns:a16="http://schemas.microsoft.com/office/drawing/2014/main" id="{2F40D550-43C6-C5DE-57B4-A21B2924A1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25RES">
            <a:extLst>
              <a:ext uri="{FF2B5EF4-FFF2-40B4-BE49-F238E27FC236}">
                <a16:creationId xmlns:a16="http://schemas.microsoft.com/office/drawing/2014/main" id="{C74EBA83-6590-AC20-1C23-2375593AD2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660357B-F1C6-73C7-4A36-E7689CFD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885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26RES">
            <a:extLst>
              <a:ext uri="{FF2B5EF4-FFF2-40B4-BE49-F238E27FC236}">
                <a16:creationId xmlns:a16="http://schemas.microsoft.com/office/drawing/2014/main" id="{989B406F-85B3-02F4-38CD-AEA3B1CB0A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27RES">
            <a:extLst>
              <a:ext uri="{FF2B5EF4-FFF2-40B4-BE49-F238E27FC236}">
                <a16:creationId xmlns:a16="http://schemas.microsoft.com/office/drawing/2014/main" id="{8CA8E2DA-0C88-3CF6-C182-CA39418A57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2D11DDB-CE41-E184-37AA-3E44B6CC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0104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28RES">
            <a:extLst>
              <a:ext uri="{FF2B5EF4-FFF2-40B4-BE49-F238E27FC236}">
                <a16:creationId xmlns:a16="http://schemas.microsoft.com/office/drawing/2014/main" id="{AB3F6E27-86DE-7438-160C-2AAD24533A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29RES">
            <a:extLst>
              <a:ext uri="{FF2B5EF4-FFF2-40B4-BE49-F238E27FC236}">
                <a16:creationId xmlns:a16="http://schemas.microsoft.com/office/drawing/2014/main" id="{CA3DD521-F081-C338-9069-8DDF42781E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EE592D7-208B-8BCB-CC91-5B6D1EC68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927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30RES">
            <a:extLst>
              <a:ext uri="{FF2B5EF4-FFF2-40B4-BE49-F238E27FC236}">
                <a16:creationId xmlns:a16="http://schemas.microsoft.com/office/drawing/2014/main" id="{946357CD-B9E3-9506-35F7-3EF2FD63BF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31RES">
            <a:extLst>
              <a:ext uri="{FF2B5EF4-FFF2-40B4-BE49-F238E27FC236}">
                <a16:creationId xmlns:a16="http://schemas.microsoft.com/office/drawing/2014/main" id="{65E3ACBC-9A69-AC98-5771-7D20D6BE27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FE7D5F3-1F43-9A33-8316-C9C004F42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106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32RES">
            <a:extLst>
              <a:ext uri="{FF2B5EF4-FFF2-40B4-BE49-F238E27FC236}">
                <a16:creationId xmlns:a16="http://schemas.microsoft.com/office/drawing/2014/main" id="{6F1AF6AF-79A5-FED4-CA63-0940E9BF88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33RES">
            <a:extLst>
              <a:ext uri="{FF2B5EF4-FFF2-40B4-BE49-F238E27FC236}">
                <a16:creationId xmlns:a16="http://schemas.microsoft.com/office/drawing/2014/main" id="{0EF32F6B-7690-6838-CB51-C3F6D19854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F26E917-A1B7-768A-8BA3-8FEF201C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359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34RES">
            <a:extLst>
              <a:ext uri="{FF2B5EF4-FFF2-40B4-BE49-F238E27FC236}">
                <a16:creationId xmlns:a16="http://schemas.microsoft.com/office/drawing/2014/main" id="{30C53A68-8FEF-F8C5-CEF6-1936C0F205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35RES">
            <a:extLst>
              <a:ext uri="{FF2B5EF4-FFF2-40B4-BE49-F238E27FC236}">
                <a16:creationId xmlns:a16="http://schemas.microsoft.com/office/drawing/2014/main" id="{6E093DE2-85B1-4115-A67E-A757D3C047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4EE2B32-13B6-68DF-E48C-F697847C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170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36RES">
            <a:extLst>
              <a:ext uri="{FF2B5EF4-FFF2-40B4-BE49-F238E27FC236}">
                <a16:creationId xmlns:a16="http://schemas.microsoft.com/office/drawing/2014/main" id="{2334346A-AAA7-C47C-8C85-0CDE90DB83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37RES">
            <a:extLst>
              <a:ext uri="{FF2B5EF4-FFF2-40B4-BE49-F238E27FC236}">
                <a16:creationId xmlns:a16="http://schemas.microsoft.com/office/drawing/2014/main" id="{0FF295D2-D36A-CEF8-055D-126F3F0AD5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FA63232-591C-77A2-0945-E8B5973B6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3843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38RES">
            <a:extLst>
              <a:ext uri="{FF2B5EF4-FFF2-40B4-BE49-F238E27FC236}">
                <a16:creationId xmlns:a16="http://schemas.microsoft.com/office/drawing/2014/main" id="{F210EA25-ECEA-AC48-5FB9-F74423B3A2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39RES">
            <a:extLst>
              <a:ext uri="{FF2B5EF4-FFF2-40B4-BE49-F238E27FC236}">
                <a16:creationId xmlns:a16="http://schemas.microsoft.com/office/drawing/2014/main" id="{EA01DE40-8EF4-5BBE-2B5E-68B893B84F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414E947-8E62-953B-AC02-5DC7DA61C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26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4RES">
            <a:extLst>
              <a:ext uri="{FF2B5EF4-FFF2-40B4-BE49-F238E27FC236}">
                <a16:creationId xmlns:a16="http://schemas.microsoft.com/office/drawing/2014/main" id="{F14F6661-8C55-C7F7-9C6F-22E8D6EB0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5RES">
            <a:extLst>
              <a:ext uri="{FF2B5EF4-FFF2-40B4-BE49-F238E27FC236}">
                <a16:creationId xmlns:a16="http://schemas.microsoft.com/office/drawing/2014/main" id="{FC4165BA-46C1-D2BC-EE25-4ED57EE855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15224A-C0CD-6957-45AB-E7D714774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1036"/>
            <a:ext cx="4114800" cy="365125"/>
          </a:xfrm>
        </p:spPr>
        <p:txBody>
          <a:bodyPr/>
          <a:lstStyle/>
          <a:p>
            <a:r>
              <a:rPr lang="en-US" dirty="0"/>
              <a:t>99616 - Applied Geology (</a:t>
            </a:r>
            <a:r>
              <a:rPr lang="en-US" dirty="0" err="1"/>
              <a:t>Cds</a:t>
            </a:r>
            <a:r>
              <a:rPr lang="en-US" dirty="0"/>
              <a:t>. 5897 - Ra) 2024 – 2025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1463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40RES">
            <a:extLst>
              <a:ext uri="{FF2B5EF4-FFF2-40B4-BE49-F238E27FC236}">
                <a16:creationId xmlns:a16="http://schemas.microsoft.com/office/drawing/2014/main" id="{1E3E7C5A-CFBD-DF2B-7430-2B9C21F3C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41RES">
            <a:extLst>
              <a:ext uri="{FF2B5EF4-FFF2-40B4-BE49-F238E27FC236}">
                <a16:creationId xmlns:a16="http://schemas.microsoft.com/office/drawing/2014/main" id="{0D3CC100-7FCD-A11D-122C-70DB0DCA8D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C1AD87A-832F-3E42-73FD-272F3C99D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008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42RES">
            <a:extLst>
              <a:ext uri="{FF2B5EF4-FFF2-40B4-BE49-F238E27FC236}">
                <a16:creationId xmlns:a16="http://schemas.microsoft.com/office/drawing/2014/main" id="{5490131D-4DE0-8184-20A0-C45341C31A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43RES">
            <a:extLst>
              <a:ext uri="{FF2B5EF4-FFF2-40B4-BE49-F238E27FC236}">
                <a16:creationId xmlns:a16="http://schemas.microsoft.com/office/drawing/2014/main" id="{87336F1F-BC28-76DE-3110-BBA6DE863D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D636F65-878E-2258-BA5A-482625A7A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547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44RES">
            <a:extLst>
              <a:ext uri="{FF2B5EF4-FFF2-40B4-BE49-F238E27FC236}">
                <a16:creationId xmlns:a16="http://schemas.microsoft.com/office/drawing/2014/main" id="{5C237AD2-0E5B-9D43-321D-12F8D6AC34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45RES">
            <a:extLst>
              <a:ext uri="{FF2B5EF4-FFF2-40B4-BE49-F238E27FC236}">
                <a16:creationId xmlns:a16="http://schemas.microsoft.com/office/drawing/2014/main" id="{E07DE7B2-AA3A-EEBE-7A0B-046E94D2A4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0A12A03-03C0-3233-6884-9726DCE12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95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46RES">
            <a:extLst>
              <a:ext uri="{FF2B5EF4-FFF2-40B4-BE49-F238E27FC236}">
                <a16:creationId xmlns:a16="http://schemas.microsoft.com/office/drawing/2014/main" id="{C500317E-A887-807C-49BC-0EF122D9A3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47RES">
            <a:extLst>
              <a:ext uri="{FF2B5EF4-FFF2-40B4-BE49-F238E27FC236}">
                <a16:creationId xmlns:a16="http://schemas.microsoft.com/office/drawing/2014/main" id="{A9E19D13-D58B-C849-60A8-A1460579DB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A5AAC57-D955-41F1-8F08-7FEF4828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573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48RES">
            <a:extLst>
              <a:ext uri="{FF2B5EF4-FFF2-40B4-BE49-F238E27FC236}">
                <a16:creationId xmlns:a16="http://schemas.microsoft.com/office/drawing/2014/main" id="{AB7AC6BB-A540-7793-47B3-26C758ED19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49RES">
            <a:extLst>
              <a:ext uri="{FF2B5EF4-FFF2-40B4-BE49-F238E27FC236}">
                <a16:creationId xmlns:a16="http://schemas.microsoft.com/office/drawing/2014/main" id="{74E33CED-53CB-498D-E450-20C26A601B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70B1DD2-5DCC-E8AF-CD61-24C3E4D6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161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50RES">
            <a:extLst>
              <a:ext uri="{FF2B5EF4-FFF2-40B4-BE49-F238E27FC236}">
                <a16:creationId xmlns:a16="http://schemas.microsoft.com/office/drawing/2014/main" id="{0132A39C-A731-FD91-B537-5D56F30075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51RES">
            <a:extLst>
              <a:ext uri="{FF2B5EF4-FFF2-40B4-BE49-F238E27FC236}">
                <a16:creationId xmlns:a16="http://schemas.microsoft.com/office/drawing/2014/main" id="{BB4101D5-4616-71C9-9CF1-4481392023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2166F7C-E39E-E5CF-70E0-F4057FB7E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064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52RES">
            <a:extLst>
              <a:ext uri="{FF2B5EF4-FFF2-40B4-BE49-F238E27FC236}">
                <a16:creationId xmlns:a16="http://schemas.microsoft.com/office/drawing/2014/main" id="{AA0B18BF-475E-9A18-5670-A634205EA1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53RES">
            <a:extLst>
              <a:ext uri="{FF2B5EF4-FFF2-40B4-BE49-F238E27FC236}">
                <a16:creationId xmlns:a16="http://schemas.microsoft.com/office/drawing/2014/main" id="{956593E3-1DE7-7773-CACC-92E7B07C44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2A46B09-79F6-D4D0-5005-5410CAC59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752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54RES">
            <a:extLst>
              <a:ext uri="{FF2B5EF4-FFF2-40B4-BE49-F238E27FC236}">
                <a16:creationId xmlns:a16="http://schemas.microsoft.com/office/drawing/2014/main" id="{FEBEB4B9-EADE-E92F-FD32-A300F3CD36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55RES">
            <a:extLst>
              <a:ext uri="{FF2B5EF4-FFF2-40B4-BE49-F238E27FC236}">
                <a16:creationId xmlns:a16="http://schemas.microsoft.com/office/drawing/2014/main" id="{B8B5462C-02A0-875A-F4B8-398D1F8CDF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7C5BA1C-2583-A968-D228-488E01F84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139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56RES">
            <a:extLst>
              <a:ext uri="{FF2B5EF4-FFF2-40B4-BE49-F238E27FC236}">
                <a16:creationId xmlns:a16="http://schemas.microsoft.com/office/drawing/2014/main" id="{177EE7F5-254D-9BBB-9687-5893827068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57RES">
            <a:extLst>
              <a:ext uri="{FF2B5EF4-FFF2-40B4-BE49-F238E27FC236}">
                <a16:creationId xmlns:a16="http://schemas.microsoft.com/office/drawing/2014/main" id="{4EC66130-3000-9388-0081-4CFBC515CA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A2EBEED-BC15-F1AA-2619-ECB3F634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339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58RES">
            <a:extLst>
              <a:ext uri="{FF2B5EF4-FFF2-40B4-BE49-F238E27FC236}">
                <a16:creationId xmlns:a16="http://schemas.microsoft.com/office/drawing/2014/main" id="{CB3AA5F5-C6D0-1F59-B0AD-F1EBDC845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59RES">
            <a:extLst>
              <a:ext uri="{FF2B5EF4-FFF2-40B4-BE49-F238E27FC236}">
                <a16:creationId xmlns:a16="http://schemas.microsoft.com/office/drawing/2014/main" id="{01290CA5-51DB-91BA-4D3F-E8735F42E7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EFB33BA-596E-B48E-C0F2-D0E673210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298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6RES">
            <a:extLst>
              <a:ext uri="{FF2B5EF4-FFF2-40B4-BE49-F238E27FC236}">
                <a16:creationId xmlns:a16="http://schemas.microsoft.com/office/drawing/2014/main" id="{3798522B-7B32-21D4-10B3-731160743E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7RES">
            <a:extLst>
              <a:ext uri="{FF2B5EF4-FFF2-40B4-BE49-F238E27FC236}">
                <a16:creationId xmlns:a16="http://schemas.microsoft.com/office/drawing/2014/main" id="{30665810-92EC-8134-6E7D-6E694BCF57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BE1E177-C6EA-E772-23D3-322CA76F2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24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60RES">
            <a:extLst>
              <a:ext uri="{FF2B5EF4-FFF2-40B4-BE49-F238E27FC236}">
                <a16:creationId xmlns:a16="http://schemas.microsoft.com/office/drawing/2014/main" id="{E03A651D-850E-B1D4-2312-565B2E8659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61RES">
            <a:extLst>
              <a:ext uri="{FF2B5EF4-FFF2-40B4-BE49-F238E27FC236}">
                <a16:creationId xmlns:a16="http://schemas.microsoft.com/office/drawing/2014/main" id="{62D02715-53EE-CDB1-B9E3-8A2F81E937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9D31EAB-5963-68FD-4345-C2D299550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220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62RES">
            <a:extLst>
              <a:ext uri="{FF2B5EF4-FFF2-40B4-BE49-F238E27FC236}">
                <a16:creationId xmlns:a16="http://schemas.microsoft.com/office/drawing/2014/main" id="{896250C1-C1EA-40F6-A4B0-F40B4C1681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63RES">
            <a:extLst>
              <a:ext uri="{FF2B5EF4-FFF2-40B4-BE49-F238E27FC236}">
                <a16:creationId xmlns:a16="http://schemas.microsoft.com/office/drawing/2014/main" id="{49F026D9-0261-C70D-A6FB-6E0EFB364C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2EA8D31-87AD-BCFE-48B2-B4916BA1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34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64RES">
            <a:extLst>
              <a:ext uri="{FF2B5EF4-FFF2-40B4-BE49-F238E27FC236}">
                <a16:creationId xmlns:a16="http://schemas.microsoft.com/office/drawing/2014/main" id="{39946BA5-1BAA-B807-6919-914BF215B7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65RES">
            <a:extLst>
              <a:ext uri="{FF2B5EF4-FFF2-40B4-BE49-F238E27FC236}">
                <a16:creationId xmlns:a16="http://schemas.microsoft.com/office/drawing/2014/main" id="{E120470A-7694-DF42-1CA7-F7121FC36A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359CA5C-BA14-4293-270A-830A83CCB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089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66RES">
            <a:extLst>
              <a:ext uri="{FF2B5EF4-FFF2-40B4-BE49-F238E27FC236}">
                <a16:creationId xmlns:a16="http://schemas.microsoft.com/office/drawing/2014/main" id="{5940A4C1-8A29-3D46-301C-FC78302AD5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67RES">
            <a:extLst>
              <a:ext uri="{FF2B5EF4-FFF2-40B4-BE49-F238E27FC236}">
                <a16:creationId xmlns:a16="http://schemas.microsoft.com/office/drawing/2014/main" id="{D9ED775A-D413-8A72-23CD-D6F6F8D6FA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54BA6FA-7D5A-B8A8-AAF3-DBCF144A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790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68RES">
            <a:extLst>
              <a:ext uri="{FF2B5EF4-FFF2-40B4-BE49-F238E27FC236}">
                <a16:creationId xmlns:a16="http://schemas.microsoft.com/office/drawing/2014/main" id="{B1573880-6EEE-66DB-C1A0-0F1AC05DBF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F882C3C-9CFE-CC21-9EC6-1972066EC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875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8RES">
            <a:extLst>
              <a:ext uri="{FF2B5EF4-FFF2-40B4-BE49-F238E27FC236}">
                <a16:creationId xmlns:a16="http://schemas.microsoft.com/office/drawing/2014/main" id="{E33ED554-4D1D-44D3-8FAF-07FC397ABC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9RES">
            <a:extLst>
              <a:ext uri="{FF2B5EF4-FFF2-40B4-BE49-F238E27FC236}">
                <a16:creationId xmlns:a16="http://schemas.microsoft.com/office/drawing/2014/main" id="{7BA00B13-97C1-E443-895E-F145E061F0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B895F75-19FE-8B46-3E20-9EBB0E35C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941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10RES">
            <a:extLst>
              <a:ext uri="{FF2B5EF4-FFF2-40B4-BE49-F238E27FC236}">
                <a16:creationId xmlns:a16="http://schemas.microsoft.com/office/drawing/2014/main" id="{0227FCBC-5514-38D5-B175-B3D5867A7C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11RES">
            <a:extLst>
              <a:ext uri="{FF2B5EF4-FFF2-40B4-BE49-F238E27FC236}">
                <a16:creationId xmlns:a16="http://schemas.microsoft.com/office/drawing/2014/main" id="{FBA2A80A-95B7-3B44-F054-F601BF8DFB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92C300A-CABD-36B4-4604-96D15FA10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23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12RES">
            <a:extLst>
              <a:ext uri="{FF2B5EF4-FFF2-40B4-BE49-F238E27FC236}">
                <a16:creationId xmlns:a16="http://schemas.microsoft.com/office/drawing/2014/main" id="{43D789E9-34B5-6BBF-668F-B923EA5D5F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13RES">
            <a:extLst>
              <a:ext uri="{FF2B5EF4-FFF2-40B4-BE49-F238E27FC236}">
                <a16:creationId xmlns:a16="http://schemas.microsoft.com/office/drawing/2014/main" id="{9C05566A-7E11-A8D1-3043-8AE2CB91B5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FDD3083-A2DB-8B70-44E4-6F11F9FB3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51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14RES">
            <a:extLst>
              <a:ext uri="{FF2B5EF4-FFF2-40B4-BE49-F238E27FC236}">
                <a16:creationId xmlns:a16="http://schemas.microsoft.com/office/drawing/2014/main" id="{8A13E0D9-6D22-54C2-935F-F26CA73FC3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15RES">
            <a:extLst>
              <a:ext uri="{FF2B5EF4-FFF2-40B4-BE49-F238E27FC236}">
                <a16:creationId xmlns:a16="http://schemas.microsoft.com/office/drawing/2014/main" id="{02225E98-C662-C6A7-EA17-816ACF07DC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2F19F13-BA73-C777-67BF-EC0014D3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94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16RES">
            <a:extLst>
              <a:ext uri="{FF2B5EF4-FFF2-40B4-BE49-F238E27FC236}">
                <a16:creationId xmlns:a16="http://schemas.microsoft.com/office/drawing/2014/main" id="{0CB6CFC7-6BEE-CA89-E02A-3B245BCDD5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17RES">
            <a:extLst>
              <a:ext uri="{FF2B5EF4-FFF2-40B4-BE49-F238E27FC236}">
                <a16:creationId xmlns:a16="http://schemas.microsoft.com/office/drawing/2014/main" id="{014BC3CA-2A01-F1C8-93D2-CA948B1F7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B88A3C8-6EAE-BDD2-537B-0EB0AE86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298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c01_Plate_Tectonics18RES">
            <a:extLst>
              <a:ext uri="{FF2B5EF4-FFF2-40B4-BE49-F238E27FC236}">
                <a16:creationId xmlns:a16="http://schemas.microsoft.com/office/drawing/2014/main" id="{7B5742DE-1C1B-22CD-BD8E-B5930351BF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5" name="Immagine 4" descr="Lec01_Plate_Tectonics19RES">
            <a:extLst>
              <a:ext uri="{FF2B5EF4-FFF2-40B4-BE49-F238E27FC236}">
                <a16:creationId xmlns:a16="http://schemas.microsoft.com/office/drawing/2014/main" id="{A3D2AB40-354B-5916-6E12-24A0E8EA38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2567D02-1B28-EBCC-3091-E8B7977F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99616 - Applied Geology (Cds. 5897 - Ra) 2024 – 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7577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478</Words>
  <Application>Microsoft Office PowerPoint</Application>
  <PresentationFormat>Widescreen</PresentationFormat>
  <Paragraphs>35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8" baseType="lpstr">
      <vt:lpstr>Aptos</vt:lpstr>
      <vt:lpstr>Aptos Display</vt:lpstr>
      <vt:lpstr>Arial</vt:lpstr>
      <vt:lpstr>Tema di Office</vt:lpstr>
      <vt:lpstr>Lezione 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Gilberto Bonaga</dc:creator>
  <cp:lastModifiedBy>Gilberto Bonaga</cp:lastModifiedBy>
  <cp:revision>3</cp:revision>
  <dcterms:created xsi:type="dcterms:W3CDTF">2024-02-19T14:46:11Z</dcterms:created>
  <dcterms:modified xsi:type="dcterms:W3CDTF">2025-02-16T19:55:52Z</dcterms:modified>
</cp:coreProperties>
</file>