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53" r:id="rId1"/>
  </p:sldMasterIdLst>
  <p:handoutMasterIdLst>
    <p:handoutMasterId r:id="rId26"/>
  </p:handoutMasterIdLst>
  <p:sldIdLst>
    <p:sldId id="256" r:id="rId2"/>
    <p:sldId id="258" r:id="rId3"/>
    <p:sldId id="342" r:id="rId4"/>
    <p:sldId id="344" r:id="rId5"/>
    <p:sldId id="257" r:id="rId6"/>
    <p:sldId id="351" r:id="rId7"/>
    <p:sldId id="352" r:id="rId8"/>
    <p:sldId id="345" r:id="rId9"/>
    <p:sldId id="301" r:id="rId10"/>
    <p:sldId id="346" r:id="rId11"/>
    <p:sldId id="353" r:id="rId12"/>
    <p:sldId id="347" r:id="rId13"/>
    <p:sldId id="348" r:id="rId14"/>
    <p:sldId id="349" r:id="rId15"/>
    <p:sldId id="350" r:id="rId16"/>
    <p:sldId id="302" r:id="rId17"/>
    <p:sldId id="303" r:id="rId18"/>
    <p:sldId id="304" r:id="rId19"/>
    <p:sldId id="307" r:id="rId20"/>
    <p:sldId id="305" r:id="rId21"/>
    <p:sldId id="306" r:id="rId22"/>
    <p:sldId id="354" r:id="rId23"/>
    <p:sldId id="355" r:id="rId24"/>
    <p:sldId id="356" r:id="rId25"/>
  </p:sldIdLst>
  <p:sldSz cx="9144000" cy="6858000" type="screen4x3"/>
  <p:notesSz cx="6858000" cy="9144000"/>
  <p:defaultTextStyle>
    <a:defPPr>
      <a:defRPr lang="it-IT"/>
    </a:defPPr>
    <a:lvl1pPr algn="l" rtl="0" eaLnBrk="0" fontAlgn="base" hangingPunct="0">
      <a:spcBef>
        <a:spcPct val="0"/>
      </a:spcBef>
      <a:spcAft>
        <a:spcPct val="0"/>
      </a:spcAft>
      <a:defRPr kern="1200">
        <a:solidFill>
          <a:schemeClr val="tx1"/>
        </a:solidFill>
        <a:latin typeface="Verdana" panose="020B060403050404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Verdana" panose="020B060403050404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Verdana" panose="020B060403050404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Verdana" panose="020B060403050404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Verdana" panose="020B060403050404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Verdana" panose="020B060403050404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Verdana" panose="020B060403050404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Verdana" panose="020B060403050404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Verdana" panose="020B060403050404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1"/>
    <p:restoredTop sz="93493" autoAdjust="0"/>
  </p:normalViewPr>
  <p:slideViewPr>
    <p:cSldViewPr>
      <p:cViewPr varScale="1">
        <p:scale>
          <a:sx n="118" d="100"/>
          <a:sy n="118" d="100"/>
        </p:scale>
        <p:origin x="816" y="20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4034" name="Rectangle 2">
            <a:extLst>
              <a:ext uri="{FF2B5EF4-FFF2-40B4-BE49-F238E27FC236}">
                <a16:creationId xmlns:a16="http://schemas.microsoft.com/office/drawing/2014/main" id="{0A75D153-FBB9-DE16-403F-4870F3AB55F2}"/>
              </a:ext>
            </a:extLst>
          </p:cNvPr>
          <p:cNvSpPr>
            <a:spLocks noGrp="1" noChangeArrowheads="1"/>
          </p:cNvSpPr>
          <p:nvPr>
            <p:ph type="hdr" sz="quarter"/>
          </p:nvPr>
        </p:nvSpPr>
        <p:spPr bwMode="auto">
          <a:xfrm>
            <a:off x="0" y="0"/>
            <a:ext cx="2971800" cy="457200"/>
          </a:xfrm>
          <a:prstGeom prst="rect">
            <a:avLst/>
          </a:prstGeom>
          <a:noFill/>
          <a:ln>
            <a:noFill/>
          </a:ln>
          <a:effectLst/>
        </p:spPr>
        <p:txBody>
          <a:bodyPr vert="horz" wrap="square" lIns="91440" tIns="45720" rIns="91440" bIns="45720" numCol="1" anchor="t" anchorCtr="0" compatLnSpc="1">
            <a:prstTxWarp prst="textNoShape">
              <a:avLst/>
            </a:prstTxWarp>
          </a:bodyPr>
          <a:lstStyle>
            <a:lvl1pPr eaLnBrk="1" hangingPunct="1">
              <a:defRPr sz="1200">
                <a:latin typeface="Arial" panose="020B0604020202020204" pitchFamily="34" charset="0"/>
              </a:defRPr>
            </a:lvl1pPr>
          </a:lstStyle>
          <a:p>
            <a:pPr>
              <a:defRPr/>
            </a:pPr>
            <a:endParaRPr lang="it-IT" altLang="it-IT"/>
          </a:p>
        </p:txBody>
      </p:sp>
      <p:sp>
        <p:nvSpPr>
          <p:cNvPr id="44035" name="Rectangle 3">
            <a:extLst>
              <a:ext uri="{FF2B5EF4-FFF2-40B4-BE49-F238E27FC236}">
                <a16:creationId xmlns:a16="http://schemas.microsoft.com/office/drawing/2014/main" id="{8AD9A34D-45A0-1D51-437C-978EC6C60101}"/>
              </a:ext>
            </a:extLst>
          </p:cNvPr>
          <p:cNvSpPr>
            <a:spLocks noGrp="1" noChangeArrowheads="1"/>
          </p:cNvSpPr>
          <p:nvPr>
            <p:ph type="dt" sz="quarter" idx="1"/>
          </p:nvPr>
        </p:nvSpPr>
        <p:spPr bwMode="auto">
          <a:xfrm>
            <a:off x="3884613" y="0"/>
            <a:ext cx="2971800" cy="457200"/>
          </a:xfrm>
          <a:prstGeom prst="rect">
            <a:avLst/>
          </a:prstGeom>
          <a:noFill/>
          <a:ln>
            <a:noFill/>
          </a:ln>
          <a:effectLst/>
        </p:spPr>
        <p:txBody>
          <a:bodyPr vert="horz" wrap="square" lIns="91440" tIns="45720" rIns="91440" bIns="45720" numCol="1" anchor="t" anchorCtr="0" compatLnSpc="1">
            <a:prstTxWarp prst="textNoShape">
              <a:avLst/>
            </a:prstTxWarp>
          </a:bodyPr>
          <a:lstStyle>
            <a:lvl1pPr algn="r" eaLnBrk="1" hangingPunct="1">
              <a:defRPr sz="1200">
                <a:latin typeface="Arial" panose="020B0604020202020204" pitchFamily="34" charset="0"/>
              </a:defRPr>
            </a:lvl1pPr>
          </a:lstStyle>
          <a:p>
            <a:pPr>
              <a:defRPr/>
            </a:pPr>
            <a:endParaRPr lang="it-IT" altLang="it-IT"/>
          </a:p>
        </p:txBody>
      </p:sp>
      <p:sp>
        <p:nvSpPr>
          <p:cNvPr id="44036" name="Rectangle 4">
            <a:extLst>
              <a:ext uri="{FF2B5EF4-FFF2-40B4-BE49-F238E27FC236}">
                <a16:creationId xmlns:a16="http://schemas.microsoft.com/office/drawing/2014/main" id="{D8B6C1B2-7D5B-D75F-AA6A-35C2656EC088}"/>
              </a:ext>
            </a:extLst>
          </p:cNvPr>
          <p:cNvSpPr>
            <a:spLocks noGrp="1" noChangeArrowheads="1"/>
          </p:cNvSpPr>
          <p:nvPr>
            <p:ph type="ftr" sz="quarter" idx="2"/>
          </p:nvPr>
        </p:nvSpPr>
        <p:spPr bwMode="auto">
          <a:xfrm>
            <a:off x="0" y="8685213"/>
            <a:ext cx="2971800" cy="457200"/>
          </a:xfrm>
          <a:prstGeom prst="rect">
            <a:avLst/>
          </a:prstGeom>
          <a:noFill/>
          <a:ln>
            <a:noFill/>
          </a:ln>
          <a:effectLst/>
        </p:spPr>
        <p:txBody>
          <a:bodyPr vert="horz" wrap="square" lIns="91440" tIns="45720" rIns="91440" bIns="45720" numCol="1" anchor="b" anchorCtr="0" compatLnSpc="1">
            <a:prstTxWarp prst="textNoShape">
              <a:avLst/>
            </a:prstTxWarp>
          </a:bodyPr>
          <a:lstStyle>
            <a:lvl1pPr eaLnBrk="1" hangingPunct="1">
              <a:defRPr sz="1200">
                <a:latin typeface="Arial" panose="020B0604020202020204" pitchFamily="34" charset="0"/>
              </a:defRPr>
            </a:lvl1pPr>
          </a:lstStyle>
          <a:p>
            <a:pPr>
              <a:defRPr/>
            </a:pPr>
            <a:endParaRPr lang="it-IT" altLang="it-IT"/>
          </a:p>
        </p:txBody>
      </p:sp>
      <p:sp>
        <p:nvSpPr>
          <p:cNvPr id="44037" name="Rectangle 5">
            <a:extLst>
              <a:ext uri="{FF2B5EF4-FFF2-40B4-BE49-F238E27FC236}">
                <a16:creationId xmlns:a16="http://schemas.microsoft.com/office/drawing/2014/main" id="{3072584B-1700-D462-5CC8-17F5502E0446}"/>
              </a:ext>
            </a:extLst>
          </p:cNvPr>
          <p:cNvSpPr>
            <a:spLocks noGrp="1" noChangeArrowheads="1"/>
          </p:cNvSpPr>
          <p:nvPr>
            <p:ph type="sldNum" sz="quarter" idx="3"/>
          </p:nvPr>
        </p:nvSpPr>
        <p:spPr bwMode="auto">
          <a:xfrm>
            <a:off x="3884613" y="8685213"/>
            <a:ext cx="2971800" cy="457200"/>
          </a:xfrm>
          <a:prstGeom prst="rect">
            <a:avLst/>
          </a:prstGeom>
          <a:noFill/>
          <a:ln>
            <a:noFill/>
          </a:ln>
          <a:effectLst/>
        </p:spPr>
        <p:txBody>
          <a:bodyPr vert="horz" wrap="square" lIns="91440" tIns="45720" rIns="91440" bIns="45720" numCol="1" anchor="b" anchorCtr="0" compatLnSpc="1">
            <a:prstTxWarp prst="textNoShape">
              <a:avLst/>
            </a:prstTxWarp>
          </a:bodyPr>
          <a:lstStyle>
            <a:lvl1pPr algn="r" eaLnBrk="1" hangingPunct="1">
              <a:defRPr sz="1200">
                <a:latin typeface="Arial" panose="020B0604020202020204" pitchFamily="34" charset="0"/>
              </a:defRPr>
            </a:lvl1pPr>
          </a:lstStyle>
          <a:p>
            <a:pPr>
              <a:defRPr/>
            </a:pPr>
            <a:fld id="{219EB848-EFEF-2241-AD4E-329ED7596D8B}" type="slidenum">
              <a:rPr lang="it-IT" altLang="it-IT"/>
              <a:pPr>
                <a:defRPr/>
              </a:pPr>
              <a:t>‹N›</a:t>
            </a:fld>
            <a:endParaRPr lang="it-IT" altLang="it-IT"/>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titolo">
    <p:spTree>
      <p:nvGrpSpPr>
        <p:cNvPr id="1" name=""/>
        <p:cNvGrpSpPr/>
        <p:nvPr/>
      </p:nvGrpSpPr>
      <p:grpSpPr>
        <a:xfrm>
          <a:off x="0" y="0"/>
          <a:ext cx="0" cy="0"/>
          <a:chOff x="0" y="0"/>
          <a:chExt cx="0" cy="0"/>
        </a:xfrm>
      </p:grpSpPr>
      <p:grpSp>
        <p:nvGrpSpPr>
          <p:cNvPr id="2" name="Group 7">
            <a:extLst>
              <a:ext uri="{FF2B5EF4-FFF2-40B4-BE49-F238E27FC236}">
                <a16:creationId xmlns:a16="http://schemas.microsoft.com/office/drawing/2014/main" id="{9FDC096C-3577-A68B-C05F-5C1A38342B1C}"/>
              </a:ext>
            </a:extLst>
          </p:cNvPr>
          <p:cNvGrpSpPr>
            <a:grpSpLocks/>
          </p:cNvGrpSpPr>
          <p:nvPr/>
        </p:nvGrpSpPr>
        <p:grpSpPr bwMode="auto">
          <a:xfrm>
            <a:off x="228600" y="2889250"/>
            <a:ext cx="8610600" cy="201613"/>
            <a:chOff x="144" y="1680"/>
            <a:chExt cx="5424" cy="144"/>
          </a:xfrm>
        </p:grpSpPr>
        <p:sp>
          <p:nvSpPr>
            <p:cNvPr id="3" name="Rectangle 8">
              <a:extLst>
                <a:ext uri="{FF2B5EF4-FFF2-40B4-BE49-F238E27FC236}">
                  <a16:creationId xmlns:a16="http://schemas.microsoft.com/office/drawing/2014/main" id="{4E07CB78-2EDA-E48C-8995-9B5653C7F5AD}"/>
                </a:ext>
              </a:extLst>
            </p:cNvPr>
            <p:cNvSpPr>
              <a:spLocks noChangeArrowheads="1"/>
            </p:cNvSpPr>
            <p:nvPr userDrawn="1"/>
          </p:nvSpPr>
          <p:spPr bwMode="auto">
            <a:xfrm>
              <a:off x="144" y="1680"/>
              <a:ext cx="1808" cy="144"/>
            </a:xfrm>
            <a:prstGeom prst="rect">
              <a:avLst/>
            </a:prstGeom>
            <a:solidFill>
              <a:schemeClr val="bg2"/>
            </a:solidFill>
            <a:ln>
              <a:noFill/>
            </a:ln>
            <a:effectLst/>
          </p:spPr>
          <p:txBody>
            <a:bodyPr wrap="none" anchor="ctr"/>
            <a:lstStyle>
              <a:lvl1pPr>
                <a:defRPr>
                  <a:solidFill>
                    <a:schemeClr val="tx1"/>
                  </a:solidFill>
                  <a:latin typeface="Verdana" panose="020B0604030504040204" pitchFamily="34" charset="0"/>
                  <a:cs typeface="Arial" panose="020B0604020202020204" pitchFamily="34" charset="0"/>
                </a:defRPr>
              </a:lvl1pPr>
              <a:lvl2pPr marL="742950" indent="-285750">
                <a:defRPr>
                  <a:solidFill>
                    <a:schemeClr val="tx1"/>
                  </a:solidFill>
                  <a:latin typeface="Verdana" panose="020B0604030504040204" pitchFamily="34" charset="0"/>
                  <a:cs typeface="Arial" panose="020B0604020202020204" pitchFamily="34" charset="0"/>
                </a:defRPr>
              </a:lvl2pPr>
              <a:lvl3pPr marL="1143000" indent="-228600">
                <a:defRPr>
                  <a:solidFill>
                    <a:schemeClr val="tx1"/>
                  </a:solidFill>
                  <a:latin typeface="Verdana" panose="020B0604030504040204" pitchFamily="34" charset="0"/>
                  <a:cs typeface="Arial" panose="020B0604020202020204" pitchFamily="34" charset="0"/>
                </a:defRPr>
              </a:lvl3pPr>
              <a:lvl4pPr marL="1600200" indent="-228600">
                <a:defRPr>
                  <a:solidFill>
                    <a:schemeClr val="tx1"/>
                  </a:solidFill>
                  <a:latin typeface="Verdana" panose="020B0604030504040204" pitchFamily="34" charset="0"/>
                  <a:cs typeface="Arial" panose="020B0604020202020204" pitchFamily="34" charset="0"/>
                </a:defRPr>
              </a:lvl4pPr>
              <a:lvl5pPr marL="2057400" indent="-22860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defRPr/>
              </a:pPr>
              <a:endParaRPr lang="en-GB" altLang="it-IT"/>
            </a:p>
          </p:txBody>
        </p:sp>
        <p:sp>
          <p:nvSpPr>
            <p:cNvPr id="4" name="Rectangle 9">
              <a:extLst>
                <a:ext uri="{FF2B5EF4-FFF2-40B4-BE49-F238E27FC236}">
                  <a16:creationId xmlns:a16="http://schemas.microsoft.com/office/drawing/2014/main" id="{D2E6731D-ECF7-680A-8E41-B7B848285522}"/>
                </a:ext>
              </a:extLst>
            </p:cNvPr>
            <p:cNvSpPr>
              <a:spLocks noChangeArrowheads="1"/>
            </p:cNvSpPr>
            <p:nvPr userDrawn="1"/>
          </p:nvSpPr>
          <p:spPr bwMode="auto">
            <a:xfrm>
              <a:off x="1952" y="1680"/>
              <a:ext cx="1808" cy="144"/>
            </a:xfrm>
            <a:prstGeom prst="rect">
              <a:avLst/>
            </a:prstGeom>
            <a:solidFill>
              <a:schemeClr val="accent1"/>
            </a:solidFill>
            <a:ln>
              <a:noFill/>
            </a:ln>
            <a:effectLst/>
          </p:spPr>
          <p:txBody>
            <a:bodyPr wrap="none" anchor="ctr"/>
            <a:lstStyle>
              <a:lvl1pPr>
                <a:defRPr>
                  <a:solidFill>
                    <a:schemeClr val="tx1"/>
                  </a:solidFill>
                  <a:latin typeface="Verdana" panose="020B0604030504040204" pitchFamily="34" charset="0"/>
                  <a:cs typeface="Arial" panose="020B0604020202020204" pitchFamily="34" charset="0"/>
                </a:defRPr>
              </a:lvl1pPr>
              <a:lvl2pPr marL="742950" indent="-285750">
                <a:defRPr>
                  <a:solidFill>
                    <a:schemeClr val="tx1"/>
                  </a:solidFill>
                  <a:latin typeface="Verdana" panose="020B0604030504040204" pitchFamily="34" charset="0"/>
                  <a:cs typeface="Arial" panose="020B0604020202020204" pitchFamily="34" charset="0"/>
                </a:defRPr>
              </a:lvl2pPr>
              <a:lvl3pPr marL="1143000" indent="-228600">
                <a:defRPr>
                  <a:solidFill>
                    <a:schemeClr val="tx1"/>
                  </a:solidFill>
                  <a:latin typeface="Verdana" panose="020B0604030504040204" pitchFamily="34" charset="0"/>
                  <a:cs typeface="Arial" panose="020B0604020202020204" pitchFamily="34" charset="0"/>
                </a:defRPr>
              </a:lvl3pPr>
              <a:lvl4pPr marL="1600200" indent="-228600">
                <a:defRPr>
                  <a:solidFill>
                    <a:schemeClr val="tx1"/>
                  </a:solidFill>
                  <a:latin typeface="Verdana" panose="020B0604030504040204" pitchFamily="34" charset="0"/>
                  <a:cs typeface="Arial" panose="020B0604020202020204" pitchFamily="34" charset="0"/>
                </a:defRPr>
              </a:lvl4pPr>
              <a:lvl5pPr marL="2057400" indent="-22860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defRPr/>
              </a:pPr>
              <a:endParaRPr lang="en-GB" altLang="it-IT"/>
            </a:p>
          </p:txBody>
        </p:sp>
        <p:sp>
          <p:nvSpPr>
            <p:cNvPr id="5" name="Rectangle 10">
              <a:extLst>
                <a:ext uri="{FF2B5EF4-FFF2-40B4-BE49-F238E27FC236}">
                  <a16:creationId xmlns:a16="http://schemas.microsoft.com/office/drawing/2014/main" id="{6B21F0C1-07AD-FB2C-2390-8BC9C328BAC3}"/>
                </a:ext>
              </a:extLst>
            </p:cNvPr>
            <p:cNvSpPr>
              <a:spLocks noChangeArrowheads="1"/>
            </p:cNvSpPr>
            <p:nvPr userDrawn="1"/>
          </p:nvSpPr>
          <p:spPr bwMode="auto">
            <a:xfrm>
              <a:off x="3760" y="1680"/>
              <a:ext cx="1808" cy="144"/>
            </a:xfrm>
            <a:prstGeom prst="rect">
              <a:avLst/>
            </a:prstGeom>
            <a:solidFill>
              <a:schemeClr val="tx2"/>
            </a:solidFill>
            <a:ln>
              <a:noFill/>
            </a:ln>
            <a:effectLst/>
          </p:spPr>
          <p:txBody>
            <a:bodyPr wrap="none" anchor="ctr"/>
            <a:lstStyle>
              <a:lvl1pPr>
                <a:defRPr>
                  <a:solidFill>
                    <a:schemeClr val="tx1"/>
                  </a:solidFill>
                  <a:latin typeface="Verdana" panose="020B0604030504040204" pitchFamily="34" charset="0"/>
                  <a:cs typeface="Arial" panose="020B0604020202020204" pitchFamily="34" charset="0"/>
                </a:defRPr>
              </a:lvl1pPr>
              <a:lvl2pPr marL="742950" indent="-285750">
                <a:defRPr>
                  <a:solidFill>
                    <a:schemeClr val="tx1"/>
                  </a:solidFill>
                  <a:latin typeface="Verdana" panose="020B0604030504040204" pitchFamily="34" charset="0"/>
                  <a:cs typeface="Arial" panose="020B0604020202020204" pitchFamily="34" charset="0"/>
                </a:defRPr>
              </a:lvl2pPr>
              <a:lvl3pPr marL="1143000" indent="-228600">
                <a:defRPr>
                  <a:solidFill>
                    <a:schemeClr val="tx1"/>
                  </a:solidFill>
                  <a:latin typeface="Verdana" panose="020B0604030504040204" pitchFamily="34" charset="0"/>
                  <a:cs typeface="Arial" panose="020B0604020202020204" pitchFamily="34" charset="0"/>
                </a:defRPr>
              </a:lvl3pPr>
              <a:lvl4pPr marL="1600200" indent="-228600">
                <a:defRPr>
                  <a:solidFill>
                    <a:schemeClr val="tx1"/>
                  </a:solidFill>
                  <a:latin typeface="Verdana" panose="020B0604030504040204" pitchFamily="34" charset="0"/>
                  <a:cs typeface="Arial" panose="020B0604020202020204" pitchFamily="34" charset="0"/>
                </a:defRPr>
              </a:lvl4pPr>
              <a:lvl5pPr marL="2057400" indent="-22860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defRPr/>
              </a:pPr>
              <a:endParaRPr lang="en-GB" altLang="it-IT"/>
            </a:p>
          </p:txBody>
        </p:sp>
      </p:grpSp>
      <p:sp>
        <p:nvSpPr>
          <p:cNvPr id="15362" name="Rectangle 2"/>
          <p:cNvSpPr>
            <a:spLocks noGrp="1" noChangeArrowheads="1"/>
          </p:cNvSpPr>
          <p:nvPr>
            <p:ph type="ctrTitle"/>
          </p:nvPr>
        </p:nvSpPr>
        <p:spPr>
          <a:xfrm>
            <a:off x="685800" y="685800"/>
            <a:ext cx="7772400" cy="2127250"/>
          </a:xfrm>
        </p:spPr>
        <p:txBody>
          <a:bodyPr/>
          <a:lstStyle>
            <a:lvl1pPr algn="ctr">
              <a:defRPr sz="5800"/>
            </a:lvl1pPr>
          </a:lstStyle>
          <a:p>
            <a:pPr lvl="0"/>
            <a:r>
              <a:rPr lang="it-IT" altLang="it-IT" noProof="0"/>
              <a:t>Fare clic per modificare lo stile del titolo</a:t>
            </a:r>
          </a:p>
        </p:txBody>
      </p:sp>
      <p:sp>
        <p:nvSpPr>
          <p:cNvPr id="15363" name="Rectangle 3"/>
          <p:cNvSpPr>
            <a:spLocks noGrp="1" noChangeArrowheads="1"/>
          </p:cNvSpPr>
          <p:nvPr>
            <p:ph type="subTitle" idx="1"/>
          </p:nvPr>
        </p:nvSpPr>
        <p:spPr>
          <a:xfrm>
            <a:off x="1371600" y="3270250"/>
            <a:ext cx="6400800" cy="2209800"/>
          </a:xfrm>
        </p:spPr>
        <p:txBody>
          <a:bodyPr/>
          <a:lstStyle>
            <a:lvl1pPr marL="0" indent="0" algn="ctr">
              <a:buFont typeface="Wingdings" pitchFamily="2" charset="2"/>
              <a:buNone/>
              <a:defRPr sz="3000"/>
            </a:lvl1pPr>
          </a:lstStyle>
          <a:p>
            <a:pPr lvl="0"/>
            <a:r>
              <a:rPr lang="it-IT" altLang="it-IT" noProof="0"/>
              <a:t>Fare clic per modificare lo stile del sottotitolo dello schema</a:t>
            </a:r>
          </a:p>
        </p:txBody>
      </p:sp>
      <p:sp>
        <p:nvSpPr>
          <p:cNvPr id="6" name="Rectangle 4">
            <a:extLst>
              <a:ext uri="{FF2B5EF4-FFF2-40B4-BE49-F238E27FC236}">
                <a16:creationId xmlns:a16="http://schemas.microsoft.com/office/drawing/2014/main" id="{B00D8649-2B37-1C94-C2B2-AD20DFBA0BBE}"/>
              </a:ext>
            </a:extLst>
          </p:cNvPr>
          <p:cNvSpPr>
            <a:spLocks noGrp="1" noChangeArrowheads="1"/>
          </p:cNvSpPr>
          <p:nvPr>
            <p:ph type="dt" sz="half" idx="10"/>
          </p:nvPr>
        </p:nvSpPr>
        <p:spPr/>
        <p:txBody>
          <a:bodyPr/>
          <a:lstStyle>
            <a:lvl1pPr>
              <a:defRPr/>
            </a:lvl1pPr>
          </a:lstStyle>
          <a:p>
            <a:pPr>
              <a:defRPr/>
            </a:pPr>
            <a:endParaRPr lang="it-IT" altLang="it-IT"/>
          </a:p>
        </p:txBody>
      </p:sp>
      <p:sp>
        <p:nvSpPr>
          <p:cNvPr id="7" name="Rectangle 5">
            <a:extLst>
              <a:ext uri="{FF2B5EF4-FFF2-40B4-BE49-F238E27FC236}">
                <a16:creationId xmlns:a16="http://schemas.microsoft.com/office/drawing/2014/main" id="{8089A520-E94D-C68F-009F-4DB0A641ABA5}"/>
              </a:ext>
            </a:extLst>
          </p:cNvPr>
          <p:cNvSpPr>
            <a:spLocks noGrp="1" noChangeArrowheads="1"/>
          </p:cNvSpPr>
          <p:nvPr>
            <p:ph type="ftr" sz="quarter" idx="11"/>
          </p:nvPr>
        </p:nvSpPr>
        <p:spPr/>
        <p:txBody>
          <a:bodyPr/>
          <a:lstStyle>
            <a:lvl1pPr>
              <a:defRPr/>
            </a:lvl1pPr>
          </a:lstStyle>
          <a:p>
            <a:pPr>
              <a:defRPr/>
            </a:pPr>
            <a:endParaRPr lang="it-IT" altLang="it-IT"/>
          </a:p>
        </p:txBody>
      </p:sp>
      <p:sp>
        <p:nvSpPr>
          <p:cNvPr id="8" name="Rectangle 6">
            <a:extLst>
              <a:ext uri="{FF2B5EF4-FFF2-40B4-BE49-F238E27FC236}">
                <a16:creationId xmlns:a16="http://schemas.microsoft.com/office/drawing/2014/main" id="{E24D31BB-47E2-BD40-3C63-6ADDFCABC42F}"/>
              </a:ext>
            </a:extLst>
          </p:cNvPr>
          <p:cNvSpPr>
            <a:spLocks noGrp="1" noChangeArrowheads="1"/>
          </p:cNvSpPr>
          <p:nvPr>
            <p:ph type="sldNum" sz="quarter" idx="12"/>
          </p:nvPr>
        </p:nvSpPr>
        <p:spPr/>
        <p:txBody>
          <a:bodyPr/>
          <a:lstStyle>
            <a:lvl1pPr>
              <a:defRPr/>
            </a:lvl1pPr>
          </a:lstStyle>
          <a:p>
            <a:pPr>
              <a:defRPr/>
            </a:pPr>
            <a:fld id="{18295B3C-E73A-C541-BCCC-FA8B519CBA50}" type="slidenum">
              <a:rPr lang="it-IT" altLang="it-IT"/>
              <a:pPr>
                <a:defRPr/>
              </a:pPr>
              <a:t>‹N›</a:t>
            </a:fld>
            <a:endParaRPr lang="it-IT" altLang="it-IT"/>
          </a:p>
        </p:txBody>
      </p:sp>
    </p:spTree>
    <p:extLst>
      <p:ext uri="{BB962C8B-B14F-4D97-AF65-F5344CB8AC3E}">
        <p14:creationId xmlns:p14="http://schemas.microsoft.com/office/powerpoint/2010/main" val="41710942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 dello schema</a:t>
            </a:r>
            <a:endParaRPr lang="en-GB"/>
          </a:p>
        </p:txBody>
      </p:sp>
      <p:sp>
        <p:nvSpPr>
          <p:cNvPr id="3" name="Segnaposto testo verticale 2"/>
          <p:cNvSpPr>
            <a:spLocks noGrp="1"/>
          </p:cNvSpPr>
          <p:nvPr>
            <p:ph type="body" orient="vert" idx="1"/>
          </p:nvPr>
        </p:nvSpPr>
        <p:spPr/>
        <p:txBody>
          <a:bodyPr vert="eaVert"/>
          <a:lstStyle/>
          <a:p>
            <a:r>
              <a:rPr lang="it-IT"/>
              <a:t>Modifica gli stili del testo dello schema
Secondo livello
Terzo livello
Quarto livello
Quinto livello</a:t>
            </a:r>
            <a:endParaRPr lang="en-GB"/>
          </a:p>
        </p:txBody>
      </p:sp>
      <p:sp>
        <p:nvSpPr>
          <p:cNvPr id="4" name="Rectangle 4">
            <a:extLst>
              <a:ext uri="{FF2B5EF4-FFF2-40B4-BE49-F238E27FC236}">
                <a16:creationId xmlns:a16="http://schemas.microsoft.com/office/drawing/2014/main" id="{30BAC316-470A-E5CE-47D6-36D465B0FA77}"/>
              </a:ext>
            </a:extLst>
          </p:cNvPr>
          <p:cNvSpPr>
            <a:spLocks noGrp="1" noChangeArrowheads="1"/>
          </p:cNvSpPr>
          <p:nvPr>
            <p:ph type="dt" sz="half" idx="10"/>
          </p:nvPr>
        </p:nvSpPr>
        <p:spPr>
          <a:ln/>
        </p:spPr>
        <p:txBody>
          <a:bodyPr/>
          <a:lstStyle>
            <a:lvl1pPr>
              <a:defRPr/>
            </a:lvl1pPr>
          </a:lstStyle>
          <a:p>
            <a:pPr>
              <a:defRPr/>
            </a:pPr>
            <a:endParaRPr lang="it-IT" altLang="it-IT"/>
          </a:p>
        </p:txBody>
      </p:sp>
      <p:sp>
        <p:nvSpPr>
          <p:cNvPr id="5" name="Rectangle 5">
            <a:extLst>
              <a:ext uri="{FF2B5EF4-FFF2-40B4-BE49-F238E27FC236}">
                <a16:creationId xmlns:a16="http://schemas.microsoft.com/office/drawing/2014/main" id="{18BCC817-1187-4D48-0F05-393BD0D583CF}"/>
              </a:ext>
            </a:extLst>
          </p:cNvPr>
          <p:cNvSpPr>
            <a:spLocks noGrp="1" noChangeArrowheads="1"/>
          </p:cNvSpPr>
          <p:nvPr>
            <p:ph type="ftr" sz="quarter" idx="11"/>
          </p:nvPr>
        </p:nvSpPr>
        <p:spPr>
          <a:ln/>
        </p:spPr>
        <p:txBody>
          <a:bodyPr/>
          <a:lstStyle>
            <a:lvl1pPr>
              <a:defRPr/>
            </a:lvl1pPr>
          </a:lstStyle>
          <a:p>
            <a:pPr>
              <a:defRPr/>
            </a:pPr>
            <a:endParaRPr lang="it-IT" altLang="it-IT"/>
          </a:p>
        </p:txBody>
      </p:sp>
      <p:sp>
        <p:nvSpPr>
          <p:cNvPr id="6" name="Rectangle 6">
            <a:extLst>
              <a:ext uri="{FF2B5EF4-FFF2-40B4-BE49-F238E27FC236}">
                <a16:creationId xmlns:a16="http://schemas.microsoft.com/office/drawing/2014/main" id="{00F7FFD5-C983-18B7-D333-E1AD1C5CA9DF}"/>
              </a:ext>
            </a:extLst>
          </p:cNvPr>
          <p:cNvSpPr>
            <a:spLocks noGrp="1" noChangeArrowheads="1"/>
          </p:cNvSpPr>
          <p:nvPr>
            <p:ph type="sldNum" sz="quarter" idx="12"/>
          </p:nvPr>
        </p:nvSpPr>
        <p:spPr>
          <a:ln/>
        </p:spPr>
        <p:txBody>
          <a:bodyPr/>
          <a:lstStyle>
            <a:lvl1pPr>
              <a:defRPr/>
            </a:lvl1pPr>
          </a:lstStyle>
          <a:p>
            <a:pPr>
              <a:defRPr/>
            </a:pPr>
            <a:fld id="{4C6B87A2-ACE8-6C42-8869-65C50D4DB38D}" type="slidenum">
              <a:rPr lang="it-IT" altLang="it-IT"/>
              <a:pPr>
                <a:defRPr/>
              </a:pPr>
              <a:t>‹N›</a:t>
            </a:fld>
            <a:endParaRPr lang="it-IT" altLang="it-IT"/>
          </a:p>
        </p:txBody>
      </p:sp>
    </p:spTree>
    <p:extLst>
      <p:ext uri="{BB962C8B-B14F-4D97-AF65-F5344CB8AC3E}">
        <p14:creationId xmlns:p14="http://schemas.microsoft.com/office/powerpoint/2010/main" val="27316117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7813"/>
            <a:ext cx="2057400" cy="5853112"/>
          </a:xfrm>
        </p:spPr>
        <p:txBody>
          <a:bodyPr vert="eaVert"/>
          <a:lstStyle/>
          <a:p>
            <a:r>
              <a:rPr lang="it-IT"/>
              <a:t>Fare clic per modificare lo stile del titolo dello schema</a:t>
            </a:r>
            <a:endParaRPr lang="en-GB"/>
          </a:p>
        </p:txBody>
      </p:sp>
      <p:sp>
        <p:nvSpPr>
          <p:cNvPr id="3" name="Segnaposto testo verticale 2"/>
          <p:cNvSpPr>
            <a:spLocks noGrp="1"/>
          </p:cNvSpPr>
          <p:nvPr>
            <p:ph type="body" orient="vert" idx="1"/>
          </p:nvPr>
        </p:nvSpPr>
        <p:spPr>
          <a:xfrm>
            <a:off x="457200" y="277813"/>
            <a:ext cx="6019800" cy="5853112"/>
          </a:xfrm>
        </p:spPr>
        <p:txBody>
          <a:bodyPr vert="eaVert"/>
          <a:lstStyle/>
          <a:p>
            <a:r>
              <a:rPr lang="it-IT"/>
              <a:t>Modifica gli stili del testo dello schema
Secondo livello
Terzo livello
Quarto livello
Quinto livello</a:t>
            </a:r>
            <a:endParaRPr lang="en-GB"/>
          </a:p>
        </p:txBody>
      </p:sp>
      <p:sp>
        <p:nvSpPr>
          <p:cNvPr id="4" name="Rectangle 4">
            <a:extLst>
              <a:ext uri="{FF2B5EF4-FFF2-40B4-BE49-F238E27FC236}">
                <a16:creationId xmlns:a16="http://schemas.microsoft.com/office/drawing/2014/main" id="{C38E0BF3-E32D-CCF1-52CF-99CC8567B740}"/>
              </a:ext>
            </a:extLst>
          </p:cNvPr>
          <p:cNvSpPr>
            <a:spLocks noGrp="1" noChangeArrowheads="1"/>
          </p:cNvSpPr>
          <p:nvPr>
            <p:ph type="dt" sz="half" idx="10"/>
          </p:nvPr>
        </p:nvSpPr>
        <p:spPr>
          <a:ln/>
        </p:spPr>
        <p:txBody>
          <a:bodyPr/>
          <a:lstStyle>
            <a:lvl1pPr>
              <a:defRPr/>
            </a:lvl1pPr>
          </a:lstStyle>
          <a:p>
            <a:pPr>
              <a:defRPr/>
            </a:pPr>
            <a:endParaRPr lang="it-IT" altLang="it-IT"/>
          </a:p>
        </p:txBody>
      </p:sp>
      <p:sp>
        <p:nvSpPr>
          <p:cNvPr id="5" name="Rectangle 5">
            <a:extLst>
              <a:ext uri="{FF2B5EF4-FFF2-40B4-BE49-F238E27FC236}">
                <a16:creationId xmlns:a16="http://schemas.microsoft.com/office/drawing/2014/main" id="{372889F5-7489-6E8A-19FC-F0ED37DF6BD9}"/>
              </a:ext>
            </a:extLst>
          </p:cNvPr>
          <p:cNvSpPr>
            <a:spLocks noGrp="1" noChangeArrowheads="1"/>
          </p:cNvSpPr>
          <p:nvPr>
            <p:ph type="ftr" sz="quarter" idx="11"/>
          </p:nvPr>
        </p:nvSpPr>
        <p:spPr>
          <a:ln/>
        </p:spPr>
        <p:txBody>
          <a:bodyPr/>
          <a:lstStyle>
            <a:lvl1pPr>
              <a:defRPr/>
            </a:lvl1pPr>
          </a:lstStyle>
          <a:p>
            <a:pPr>
              <a:defRPr/>
            </a:pPr>
            <a:endParaRPr lang="it-IT" altLang="it-IT"/>
          </a:p>
        </p:txBody>
      </p:sp>
      <p:sp>
        <p:nvSpPr>
          <p:cNvPr id="6" name="Rectangle 6">
            <a:extLst>
              <a:ext uri="{FF2B5EF4-FFF2-40B4-BE49-F238E27FC236}">
                <a16:creationId xmlns:a16="http://schemas.microsoft.com/office/drawing/2014/main" id="{D0CD3828-B0C4-9D86-B9B1-4C763E3267E1}"/>
              </a:ext>
            </a:extLst>
          </p:cNvPr>
          <p:cNvSpPr>
            <a:spLocks noGrp="1" noChangeArrowheads="1"/>
          </p:cNvSpPr>
          <p:nvPr>
            <p:ph type="sldNum" sz="quarter" idx="12"/>
          </p:nvPr>
        </p:nvSpPr>
        <p:spPr>
          <a:ln/>
        </p:spPr>
        <p:txBody>
          <a:bodyPr/>
          <a:lstStyle>
            <a:lvl1pPr>
              <a:defRPr/>
            </a:lvl1pPr>
          </a:lstStyle>
          <a:p>
            <a:pPr>
              <a:defRPr/>
            </a:pPr>
            <a:fld id="{58FFEDF3-FC15-A24F-9294-984974539B31}" type="slidenum">
              <a:rPr lang="it-IT" altLang="it-IT"/>
              <a:pPr>
                <a:defRPr/>
              </a:pPr>
              <a:t>‹N›</a:t>
            </a:fld>
            <a:endParaRPr lang="it-IT" altLang="it-IT"/>
          </a:p>
        </p:txBody>
      </p:sp>
    </p:spTree>
    <p:extLst>
      <p:ext uri="{BB962C8B-B14F-4D97-AF65-F5344CB8AC3E}">
        <p14:creationId xmlns:p14="http://schemas.microsoft.com/office/powerpoint/2010/main" val="228879960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olo e tabell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7813"/>
            <a:ext cx="8229600" cy="1139825"/>
          </a:xfrm>
        </p:spPr>
        <p:txBody>
          <a:bodyPr/>
          <a:lstStyle/>
          <a:p>
            <a:r>
              <a:rPr lang="it-IT"/>
              <a:t>Fare clic per modificare lo stile del titolo dello schema</a:t>
            </a:r>
            <a:endParaRPr lang="en-GB"/>
          </a:p>
        </p:txBody>
      </p:sp>
      <p:sp>
        <p:nvSpPr>
          <p:cNvPr id="3" name="Segnaposto tabella 2"/>
          <p:cNvSpPr>
            <a:spLocks noGrp="1"/>
          </p:cNvSpPr>
          <p:nvPr>
            <p:ph type="tbl" idx="1"/>
          </p:nvPr>
        </p:nvSpPr>
        <p:spPr>
          <a:xfrm>
            <a:off x="457200" y="1600200"/>
            <a:ext cx="8229600" cy="4530725"/>
          </a:xfrm>
        </p:spPr>
        <p:txBody>
          <a:bodyPr/>
          <a:lstStyle/>
          <a:p>
            <a:pPr lvl="0"/>
            <a:endParaRPr lang="en-GB" noProof="0"/>
          </a:p>
        </p:txBody>
      </p:sp>
      <p:sp>
        <p:nvSpPr>
          <p:cNvPr id="4" name="Rectangle 4">
            <a:extLst>
              <a:ext uri="{FF2B5EF4-FFF2-40B4-BE49-F238E27FC236}">
                <a16:creationId xmlns:a16="http://schemas.microsoft.com/office/drawing/2014/main" id="{C30DFC35-7072-4A06-A2CB-91A2FD709C07}"/>
              </a:ext>
            </a:extLst>
          </p:cNvPr>
          <p:cNvSpPr>
            <a:spLocks noGrp="1" noChangeArrowheads="1"/>
          </p:cNvSpPr>
          <p:nvPr>
            <p:ph type="dt" sz="half" idx="10"/>
          </p:nvPr>
        </p:nvSpPr>
        <p:spPr>
          <a:ln/>
        </p:spPr>
        <p:txBody>
          <a:bodyPr/>
          <a:lstStyle>
            <a:lvl1pPr>
              <a:defRPr/>
            </a:lvl1pPr>
          </a:lstStyle>
          <a:p>
            <a:pPr>
              <a:defRPr/>
            </a:pPr>
            <a:endParaRPr lang="it-IT" altLang="it-IT"/>
          </a:p>
        </p:txBody>
      </p:sp>
      <p:sp>
        <p:nvSpPr>
          <p:cNvPr id="5" name="Rectangle 5">
            <a:extLst>
              <a:ext uri="{FF2B5EF4-FFF2-40B4-BE49-F238E27FC236}">
                <a16:creationId xmlns:a16="http://schemas.microsoft.com/office/drawing/2014/main" id="{496CD651-05FB-14E5-AFD9-7328B7FD2F61}"/>
              </a:ext>
            </a:extLst>
          </p:cNvPr>
          <p:cNvSpPr>
            <a:spLocks noGrp="1" noChangeArrowheads="1"/>
          </p:cNvSpPr>
          <p:nvPr>
            <p:ph type="ftr" sz="quarter" idx="11"/>
          </p:nvPr>
        </p:nvSpPr>
        <p:spPr>
          <a:ln/>
        </p:spPr>
        <p:txBody>
          <a:bodyPr/>
          <a:lstStyle>
            <a:lvl1pPr>
              <a:defRPr/>
            </a:lvl1pPr>
          </a:lstStyle>
          <a:p>
            <a:pPr>
              <a:defRPr/>
            </a:pPr>
            <a:endParaRPr lang="it-IT" altLang="it-IT"/>
          </a:p>
        </p:txBody>
      </p:sp>
      <p:sp>
        <p:nvSpPr>
          <p:cNvPr id="6" name="Rectangle 6">
            <a:extLst>
              <a:ext uri="{FF2B5EF4-FFF2-40B4-BE49-F238E27FC236}">
                <a16:creationId xmlns:a16="http://schemas.microsoft.com/office/drawing/2014/main" id="{3D52267A-1BFB-D830-0980-7D1273A79424}"/>
              </a:ext>
            </a:extLst>
          </p:cNvPr>
          <p:cNvSpPr>
            <a:spLocks noGrp="1" noChangeArrowheads="1"/>
          </p:cNvSpPr>
          <p:nvPr>
            <p:ph type="sldNum" sz="quarter" idx="12"/>
          </p:nvPr>
        </p:nvSpPr>
        <p:spPr>
          <a:ln/>
        </p:spPr>
        <p:txBody>
          <a:bodyPr/>
          <a:lstStyle>
            <a:lvl1pPr>
              <a:defRPr/>
            </a:lvl1pPr>
          </a:lstStyle>
          <a:p>
            <a:pPr>
              <a:defRPr/>
            </a:pPr>
            <a:fld id="{03218FE9-3933-554D-ACCE-29370DE26F09}" type="slidenum">
              <a:rPr lang="it-IT" altLang="it-IT"/>
              <a:pPr>
                <a:defRPr/>
              </a:pPr>
              <a:t>‹N›</a:t>
            </a:fld>
            <a:endParaRPr lang="it-IT" altLang="it-IT"/>
          </a:p>
        </p:txBody>
      </p:sp>
    </p:spTree>
    <p:extLst>
      <p:ext uri="{BB962C8B-B14F-4D97-AF65-F5344CB8AC3E}">
        <p14:creationId xmlns:p14="http://schemas.microsoft.com/office/powerpoint/2010/main" val="8942978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 dello schema</a:t>
            </a:r>
            <a:endParaRPr lang="en-GB"/>
          </a:p>
        </p:txBody>
      </p:sp>
      <p:sp>
        <p:nvSpPr>
          <p:cNvPr id="3" name="Segnaposto contenuto 2"/>
          <p:cNvSpPr>
            <a:spLocks noGrp="1"/>
          </p:cNvSpPr>
          <p:nvPr>
            <p:ph idx="1"/>
          </p:nvPr>
        </p:nvSpPr>
        <p:spPr/>
        <p:txBody>
          <a:bodyPr/>
          <a:lstStyle/>
          <a:p>
            <a:r>
              <a:rPr lang="it-IT"/>
              <a:t>Modifica gli stili del testo dello schema
Secondo livello
Terzo livello
Quarto livello
Quinto livello</a:t>
            </a:r>
            <a:endParaRPr lang="en-GB"/>
          </a:p>
        </p:txBody>
      </p:sp>
      <p:sp>
        <p:nvSpPr>
          <p:cNvPr id="4" name="Rectangle 4">
            <a:extLst>
              <a:ext uri="{FF2B5EF4-FFF2-40B4-BE49-F238E27FC236}">
                <a16:creationId xmlns:a16="http://schemas.microsoft.com/office/drawing/2014/main" id="{C3D2E8C1-F997-FEC5-8F12-D9C3582542DC}"/>
              </a:ext>
            </a:extLst>
          </p:cNvPr>
          <p:cNvSpPr>
            <a:spLocks noGrp="1" noChangeArrowheads="1"/>
          </p:cNvSpPr>
          <p:nvPr>
            <p:ph type="dt" sz="half" idx="10"/>
          </p:nvPr>
        </p:nvSpPr>
        <p:spPr>
          <a:ln/>
        </p:spPr>
        <p:txBody>
          <a:bodyPr/>
          <a:lstStyle>
            <a:lvl1pPr>
              <a:defRPr/>
            </a:lvl1pPr>
          </a:lstStyle>
          <a:p>
            <a:pPr>
              <a:defRPr/>
            </a:pPr>
            <a:endParaRPr lang="it-IT" altLang="it-IT"/>
          </a:p>
        </p:txBody>
      </p:sp>
      <p:sp>
        <p:nvSpPr>
          <p:cNvPr id="5" name="Rectangle 5">
            <a:extLst>
              <a:ext uri="{FF2B5EF4-FFF2-40B4-BE49-F238E27FC236}">
                <a16:creationId xmlns:a16="http://schemas.microsoft.com/office/drawing/2014/main" id="{8F633786-A305-BE30-9E37-0057F1DD52D2}"/>
              </a:ext>
            </a:extLst>
          </p:cNvPr>
          <p:cNvSpPr>
            <a:spLocks noGrp="1" noChangeArrowheads="1"/>
          </p:cNvSpPr>
          <p:nvPr>
            <p:ph type="ftr" sz="quarter" idx="11"/>
          </p:nvPr>
        </p:nvSpPr>
        <p:spPr>
          <a:ln/>
        </p:spPr>
        <p:txBody>
          <a:bodyPr/>
          <a:lstStyle>
            <a:lvl1pPr>
              <a:defRPr/>
            </a:lvl1pPr>
          </a:lstStyle>
          <a:p>
            <a:pPr>
              <a:defRPr/>
            </a:pPr>
            <a:endParaRPr lang="it-IT" altLang="it-IT"/>
          </a:p>
        </p:txBody>
      </p:sp>
      <p:sp>
        <p:nvSpPr>
          <p:cNvPr id="6" name="Rectangle 6">
            <a:extLst>
              <a:ext uri="{FF2B5EF4-FFF2-40B4-BE49-F238E27FC236}">
                <a16:creationId xmlns:a16="http://schemas.microsoft.com/office/drawing/2014/main" id="{CA9B497A-B0B2-F21D-01BF-07DCEF7F5192}"/>
              </a:ext>
            </a:extLst>
          </p:cNvPr>
          <p:cNvSpPr>
            <a:spLocks noGrp="1" noChangeArrowheads="1"/>
          </p:cNvSpPr>
          <p:nvPr>
            <p:ph type="sldNum" sz="quarter" idx="12"/>
          </p:nvPr>
        </p:nvSpPr>
        <p:spPr>
          <a:ln/>
        </p:spPr>
        <p:txBody>
          <a:bodyPr/>
          <a:lstStyle>
            <a:lvl1pPr>
              <a:defRPr/>
            </a:lvl1pPr>
          </a:lstStyle>
          <a:p>
            <a:pPr>
              <a:defRPr/>
            </a:pPr>
            <a:fld id="{94AA136C-5E7C-2244-8EFA-763AA5AE255A}" type="slidenum">
              <a:rPr lang="it-IT" altLang="it-IT"/>
              <a:pPr>
                <a:defRPr/>
              </a:pPr>
              <a:t>‹N›</a:t>
            </a:fld>
            <a:endParaRPr lang="it-IT" altLang="it-IT"/>
          </a:p>
        </p:txBody>
      </p:sp>
    </p:spTree>
    <p:extLst>
      <p:ext uri="{BB962C8B-B14F-4D97-AF65-F5344CB8AC3E}">
        <p14:creationId xmlns:p14="http://schemas.microsoft.com/office/powerpoint/2010/main" val="10404101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623888" y="1709738"/>
            <a:ext cx="7886700" cy="2852737"/>
          </a:xfrm>
        </p:spPr>
        <p:txBody>
          <a:bodyPr/>
          <a:lstStyle>
            <a:lvl1pPr>
              <a:defRPr sz="6000"/>
            </a:lvl1pPr>
          </a:lstStyle>
          <a:p>
            <a:r>
              <a:rPr lang="it-IT"/>
              <a:t>Fare clic per modificare lo stile del titolo dello schema</a:t>
            </a:r>
            <a:endParaRPr lang="en-GB"/>
          </a:p>
        </p:txBody>
      </p:sp>
      <p:sp>
        <p:nvSpPr>
          <p:cNvPr id="3" name="Segnaposto testo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Modifica gli stili del testo dello schema
Secondo livello
Terzo livello
Quarto livello
Quinto livello</a:t>
            </a:r>
            <a:endParaRPr lang="en-GB"/>
          </a:p>
        </p:txBody>
      </p:sp>
      <p:sp>
        <p:nvSpPr>
          <p:cNvPr id="4" name="Rectangle 4">
            <a:extLst>
              <a:ext uri="{FF2B5EF4-FFF2-40B4-BE49-F238E27FC236}">
                <a16:creationId xmlns:a16="http://schemas.microsoft.com/office/drawing/2014/main" id="{C2977EA5-0C59-7AB6-DD41-601E610F1B00}"/>
              </a:ext>
            </a:extLst>
          </p:cNvPr>
          <p:cNvSpPr>
            <a:spLocks noGrp="1" noChangeArrowheads="1"/>
          </p:cNvSpPr>
          <p:nvPr>
            <p:ph type="dt" sz="half" idx="10"/>
          </p:nvPr>
        </p:nvSpPr>
        <p:spPr>
          <a:ln/>
        </p:spPr>
        <p:txBody>
          <a:bodyPr/>
          <a:lstStyle>
            <a:lvl1pPr>
              <a:defRPr/>
            </a:lvl1pPr>
          </a:lstStyle>
          <a:p>
            <a:pPr>
              <a:defRPr/>
            </a:pPr>
            <a:endParaRPr lang="it-IT" altLang="it-IT"/>
          </a:p>
        </p:txBody>
      </p:sp>
      <p:sp>
        <p:nvSpPr>
          <p:cNvPr id="5" name="Rectangle 5">
            <a:extLst>
              <a:ext uri="{FF2B5EF4-FFF2-40B4-BE49-F238E27FC236}">
                <a16:creationId xmlns:a16="http://schemas.microsoft.com/office/drawing/2014/main" id="{5CE415C9-CAEC-620F-AD73-AFAEEB3655E1}"/>
              </a:ext>
            </a:extLst>
          </p:cNvPr>
          <p:cNvSpPr>
            <a:spLocks noGrp="1" noChangeArrowheads="1"/>
          </p:cNvSpPr>
          <p:nvPr>
            <p:ph type="ftr" sz="quarter" idx="11"/>
          </p:nvPr>
        </p:nvSpPr>
        <p:spPr>
          <a:ln/>
        </p:spPr>
        <p:txBody>
          <a:bodyPr/>
          <a:lstStyle>
            <a:lvl1pPr>
              <a:defRPr/>
            </a:lvl1pPr>
          </a:lstStyle>
          <a:p>
            <a:pPr>
              <a:defRPr/>
            </a:pPr>
            <a:endParaRPr lang="it-IT" altLang="it-IT"/>
          </a:p>
        </p:txBody>
      </p:sp>
      <p:sp>
        <p:nvSpPr>
          <p:cNvPr id="6" name="Rectangle 6">
            <a:extLst>
              <a:ext uri="{FF2B5EF4-FFF2-40B4-BE49-F238E27FC236}">
                <a16:creationId xmlns:a16="http://schemas.microsoft.com/office/drawing/2014/main" id="{CBA3ED45-D706-4902-8B9D-93C61969EA83}"/>
              </a:ext>
            </a:extLst>
          </p:cNvPr>
          <p:cNvSpPr>
            <a:spLocks noGrp="1" noChangeArrowheads="1"/>
          </p:cNvSpPr>
          <p:nvPr>
            <p:ph type="sldNum" sz="quarter" idx="12"/>
          </p:nvPr>
        </p:nvSpPr>
        <p:spPr>
          <a:ln/>
        </p:spPr>
        <p:txBody>
          <a:bodyPr/>
          <a:lstStyle>
            <a:lvl1pPr>
              <a:defRPr/>
            </a:lvl1pPr>
          </a:lstStyle>
          <a:p>
            <a:pPr>
              <a:defRPr/>
            </a:pPr>
            <a:fld id="{B4F0A2E9-1993-7541-8F6A-B7DCCB9EF15A}" type="slidenum">
              <a:rPr lang="it-IT" altLang="it-IT"/>
              <a:pPr>
                <a:defRPr/>
              </a:pPr>
              <a:t>‹N›</a:t>
            </a:fld>
            <a:endParaRPr lang="it-IT" altLang="it-IT"/>
          </a:p>
        </p:txBody>
      </p:sp>
    </p:spTree>
    <p:extLst>
      <p:ext uri="{BB962C8B-B14F-4D97-AF65-F5344CB8AC3E}">
        <p14:creationId xmlns:p14="http://schemas.microsoft.com/office/powerpoint/2010/main" val="23202848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 dello schema</a:t>
            </a:r>
            <a:endParaRPr lang="en-GB"/>
          </a:p>
        </p:txBody>
      </p:sp>
      <p:sp>
        <p:nvSpPr>
          <p:cNvPr id="3" name="Segnaposto contenuto 2"/>
          <p:cNvSpPr>
            <a:spLocks noGrp="1"/>
          </p:cNvSpPr>
          <p:nvPr>
            <p:ph sz="half" idx="1"/>
          </p:nvPr>
        </p:nvSpPr>
        <p:spPr>
          <a:xfrm>
            <a:off x="457200" y="1600200"/>
            <a:ext cx="4038600" cy="4530725"/>
          </a:xfrm>
        </p:spPr>
        <p:txBody>
          <a:bodyPr/>
          <a:lstStyle/>
          <a:p>
            <a:r>
              <a:rPr lang="it-IT"/>
              <a:t>Modifica gli stili del testo dello schema
Secondo livello
Terzo livello
Quarto livello
Quinto livello</a:t>
            </a:r>
            <a:endParaRPr lang="en-GB"/>
          </a:p>
        </p:txBody>
      </p:sp>
      <p:sp>
        <p:nvSpPr>
          <p:cNvPr id="4" name="Segnaposto contenuto 3"/>
          <p:cNvSpPr>
            <a:spLocks noGrp="1"/>
          </p:cNvSpPr>
          <p:nvPr>
            <p:ph sz="half" idx="2"/>
          </p:nvPr>
        </p:nvSpPr>
        <p:spPr>
          <a:xfrm>
            <a:off x="4648200" y="1600200"/>
            <a:ext cx="4038600" cy="4530725"/>
          </a:xfrm>
        </p:spPr>
        <p:txBody>
          <a:bodyPr/>
          <a:lstStyle/>
          <a:p>
            <a:r>
              <a:rPr lang="it-IT"/>
              <a:t>Modifica gli stili del testo dello schema
Secondo livello
Terzo livello
Quarto livello
Quinto livello</a:t>
            </a:r>
            <a:endParaRPr lang="en-GB"/>
          </a:p>
        </p:txBody>
      </p:sp>
      <p:sp>
        <p:nvSpPr>
          <p:cNvPr id="5" name="Rectangle 4">
            <a:extLst>
              <a:ext uri="{FF2B5EF4-FFF2-40B4-BE49-F238E27FC236}">
                <a16:creationId xmlns:a16="http://schemas.microsoft.com/office/drawing/2014/main" id="{C6A7BABD-AAB9-2E3A-609E-9099741B2B8D}"/>
              </a:ext>
            </a:extLst>
          </p:cNvPr>
          <p:cNvSpPr>
            <a:spLocks noGrp="1" noChangeArrowheads="1"/>
          </p:cNvSpPr>
          <p:nvPr>
            <p:ph type="dt" sz="half" idx="10"/>
          </p:nvPr>
        </p:nvSpPr>
        <p:spPr>
          <a:ln/>
        </p:spPr>
        <p:txBody>
          <a:bodyPr/>
          <a:lstStyle>
            <a:lvl1pPr>
              <a:defRPr/>
            </a:lvl1pPr>
          </a:lstStyle>
          <a:p>
            <a:pPr>
              <a:defRPr/>
            </a:pPr>
            <a:endParaRPr lang="it-IT" altLang="it-IT"/>
          </a:p>
        </p:txBody>
      </p:sp>
      <p:sp>
        <p:nvSpPr>
          <p:cNvPr id="6" name="Rectangle 5">
            <a:extLst>
              <a:ext uri="{FF2B5EF4-FFF2-40B4-BE49-F238E27FC236}">
                <a16:creationId xmlns:a16="http://schemas.microsoft.com/office/drawing/2014/main" id="{EF9BAE16-E728-2260-B996-F828F9EE59A4}"/>
              </a:ext>
            </a:extLst>
          </p:cNvPr>
          <p:cNvSpPr>
            <a:spLocks noGrp="1" noChangeArrowheads="1"/>
          </p:cNvSpPr>
          <p:nvPr>
            <p:ph type="ftr" sz="quarter" idx="11"/>
          </p:nvPr>
        </p:nvSpPr>
        <p:spPr>
          <a:ln/>
        </p:spPr>
        <p:txBody>
          <a:bodyPr/>
          <a:lstStyle>
            <a:lvl1pPr>
              <a:defRPr/>
            </a:lvl1pPr>
          </a:lstStyle>
          <a:p>
            <a:pPr>
              <a:defRPr/>
            </a:pPr>
            <a:endParaRPr lang="it-IT" altLang="it-IT"/>
          </a:p>
        </p:txBody>
      </p:sp>
      <p:sp>
        <p:nvSpPr>
          <p:cNvPr id="7" name="Rectangle 6">
            <a:extLst>
              <a:ext uri="{FF2B5EF4-FFF2-40B4-BE49-F238E27FC236}">
                <a16:creationId xmlns:a16="http://schemas.microsoft.com/office/drawing/2014/main" id="{5FCCBDAF-692B-9954-DF7A-74C635AA20A9}"/>
              </a:ext>
            </a:extLst>
          </p:cNvPr>
          <p:cNvSpPr>
            <a:spLocks noGrp="1" noChangeArrowheads="1"/>
          </p:cNvSpPr>
          <p:nvPr>
            <p:ph type="sldNum" sz="quarter" idx="12"/>
          </p:nvPr>
        </p:nvSpPr>
        <p:spPr>
          <a:ln/>
        </p:spPr>
        <p:txBody>
          <a:bodyPr/>
          <a:lstStyle>
            <a:lvl1pPr>
              <a:defRPr/>
            </a:lvl1pPr>
          </a:lstStyle>
          <a:p>
            <a:pPr>
              <a:defRPr/>
            </a:pPr>
            <a:fld id="{E5098E8C-1173-6B42-AC5A-27AAABBC2C16}" type="slidenum">
              <a:rPr lang="it-IT" altLang="it-IT"/>
              <a:pPr>
                <a:defRPr/>
              </a:pPr>
              <a:t>‹N›</a:t>
            </a:fld>
            <a:endParaRPr lang="it-IT" altLang="it-IT"/>
          </a:p>
        </p:txBody>
      </p:sp>
    </p:spTree>
    <p:extLst>
      <p:ext uri="{BB962C8B-B14F-4D97-AF65-F5344CB8AC3E}">
        <p14:creationId xmlns:p14="http://schemas.microsoft.com/office/powerpoint/2010/main" val="39938373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630238" y="365125"/>
            <a:ext cx="7886700" cy="1325563"/>
          </a:xfrm>
        </p:spPr>
        <p:txBody>
          <a:bodyPr/>
          <a:lstStyle/>
          <a:p>
            <a:r>
              <a:rPr lang="it-IT"/>
              <a:t>Fare clic per modificare lo stile del titolo dello schema</a:t>
            </a:r>
            <a:endParaRPr lang="en-GB"/>
          </a:p>
        </p:txBody>
      </p:sp>
      <p:sp>
        <p:nvSpPr>
          <p:cNvPr id="3" name="Segnaposto testo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r>
              <a:rPr lang="it-IT"/>
              <a:t>Modifica gli stili del testo dello schema
Secondo livello
Terzo livello
Quarto livello
Quinto livello</a:t>
            </a:r>
            <a:endParaRPr lang="en-GB"/>
          </a:p>
        </p:txBody>
      </p:sp>
      <p:sp>
        <p:nvSpPr>
          <p:cNvPr id="4" name="Segnaposto contenuto 3"/>
          <p:cNvSpPr>
            <a:spLocks noGrp="1"/>
          </p:cNvSpPr>
          <p:nvPr>
            <p:ph sz="half" idx="2"/>
          </p:nvPr>
        </p:nvSpPr>
        <p:spPr>
          <a:xfrm>
            <a:off x="630238" y="2505075"/>
            <a:ext cx="3868737" cy="3684588"/>
          </a:xfrm>
        </p:spPr>
        <p:txBody>
          <a:bodyPr/>
          <a:lstStyle/>
          <a:p>
            <a:r>
              <a:rPr lang="it-IT"/>
              <a:t>Modifica gli stili del testo dello schema
Secondo livello
Terzo livello
Quarto livello
Quinto livello</a:t>
            </a:r>
            <a:endParaRPr lang="en-GB"/>
          </a:p>
        </p:txBody>
      </p:sp>
      <p:sp>
        <p:nvSpPr>
          <p:cNvPr id="5" name="Segnaposto testo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r>
              <a:rPr lang="it-IT"/>
              <a:t>Modifica gli stili del testo dello schema
Secondo livello
Terzo livello
Quarto livello
Quinto livello</a:t>
            </a:r>
            <a:endParaRPr lang="en-GB"/>
          </a:p>
        </p:txBody>
      </p:sp>
      <p:sp>
        <p:nvSpPr>
          <p:cNvPr id="6" name="Segnaposto contenuto 5"/>
          <p:cNvSpPr>
            <a:spLocks noGrp="1"/>
          </p:cNvSpPr>
          <p:nvPr>
            <p:ph sz="quarter" idx="4"/>
          </p:nvPr>
        </p:nvSpPr>
        <p:spPr>
          <a:xfrm>
            <a:off x="4629150" y="2505075"/>
            <a:ext cx="3887788" cy="3684588"/>
          </a:xfrm>
        </p:spPr>
        <p:txBody>
          <a:bodyPr/>
          <a:lstStyle/>
          <a:p>
            <a:r>
              <a:rPr lang="it-IT"/>
              <a:t>Modifica gli stili del testo dello schema
Secondo livello
Terzo livello
Quarto livello
Quinto livello</a:t>
            </a:r>
            <a:endParaRPr lang="en-GB"/>
          </a:p>
        </p:txBody>
      </p:sp>
      <p:sp>
        <p:nvSpPr>
          <p:cNvPr id="7" name="Rectangle 4">
            <a:extLst>
              <a:ext uri="{FF2B5EF4-FFF2-40B4-BE49-F238E27FC236}">
                <a16:creationId xmlns:a16="http://schemas.microsoft.com/office/drawing/2014/main" id="{BE3EAA04-C8E7-854E-E913-60D1CE6F375F}"/>
              </a:ext>
            </a:extLst>
          </p:cNvPr>
          <p:cNvSpPr>
            <a:spLocks noGrp="1" noChangeArrowheads="1"/>
          </p:cNvSpPr>
          <p:nvPr>
            <p:ph type="dt" sz="half" idx="10"/>
          </p:nvPr>
        </p:nvSpPr>
        <p:spPr>
          <a:ln/>
        </p:spPr>
        <p:txBody>
          <a:bodyPr/>
          <a:lstStyle>
            <a:lvl1pPr>
              <a:defRPr/>
            </a:lvl1pPr>
          </a:lstStyle>
          <a:p>
            <a:pPr>
              <a:defRPr/>
            </a:pPr>
            <a:endParaRPr lang="it-IT" altLang="it-IT"/>
          </a:p>
        </p:txBody>
      </p:sp>
      <p:sp>
        <p:nvSpPr>
          <p:cNvPr id="8" name="Rectangle 5">
            <a:extLst>
              <a:ext uri="{FF2B5EF4-FFF2-40B4-BE49-F238E27FC236}">
                <a16:creationId xmlns:a16="http://schemas.microsoft.com/office/drawing/2014/main" id="{110C20E8-BC75-4F2E-3641-2CED9F69869D}"/>
              </a:ext>
            </a:extLst>
          </p:cNvPr>
          <p:cNvSpPr>
            <a:spLocks noGrp="1" noChangeArrowheads="1"/>
          </p:cNvSpPr>
          <p:nvPr>
            <p:ph type="ftr" sz="quarter" idx="11"/>
          </p:nvPr>
        </p:nvSpPr>
        <p:spPr>
          <a:ln/>
        </p:spPr>
        <p:txBody>
          <a:bodyPr/>
          <a:lstStyle>
            <a:lvl1pPr>
              <a:defRPr/>
            </a:lvl1pPr>
          </a:lstStyle>
          <a:p>
            <a:pPr>
              <a:defRPr/>
            </a:pPr>
            <a:endParaRPr lang="it-IT" altLang="it-IT"/>
          </a:p>
        </p:txBody>
      </p:sp>
      <p:sp>
        <p:nvSpPr>
          <p:cNvPr id="9" name="Rectangle 6">
            <a:extLst>
              <a:ext uri="{FF2B5EF4-FFF2-40B4-BE49-F238E27FC236}">
                <a16:creationId xmlns:a16="http://schemas.microsoft.com/office/drawing/2014/main" id="{AD07A895-A9AA-8004-C97B-58700F0737EB}"/>
              </a:ext>
            </a:extLst>
          </p:cNvPr>
          <p:cNvSpPr>
            <a:spLocks noGrp="1" noChangeArrowheads="1"/>
          </p:cNvSpPr>
          <p:nvPr>
            <p:ph type="sldNum" sz="quarter" idx="12"/>
          </p:nvPr>
        </p:nvSpPr>
        <p:spPr>
          <a:ln/>
        </p:spPr>
        <p:txBody>
          <a:bodyPr/>
          <a:lstStyle>
            <a:lvl1pPr>
              <a:defRPr/>
            </a:lvl1pPr>
          </a:lstStyle>
          <a:p>
            <a:pPr>
              <a:defRPr/>
            </a:pPr>
            <a:fld id="{0387688E-D106-554D-AD09-88E818D943D1}" type="slidenum">
              <a:rPr lang="it-IT" altLang="it-IT"/>
              <a:pPr>
                <a:defRPr/>
              </a:pPr>
              <a:t>‹N›</a:t>
            </a:fld>
            <a:endParaRPr lang="it-IT" altLang="it-IT"/>
          </a:p>
        </p:txBody>
      </p:sp>
    </p:spTree>
    <p:extLst>
      <p:ext uri="{BB962C8B-B14F-4D97-AF65-F5344CB8AC3E}">
        <p14:creationId xmlns:p14="http://schemas.microsoft.com/office/powerpoint/2010/main" val="33104255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 dello schema</a:t>
            </a:r>
            <a:endParaRPr lang="en-GB"/>
          </a:p>
        </p:txBody>
      </p:sp>
      <p:sp>
        <p:nvSpPr>
          <p:cNvPr id="3" name="Rectangle 4">
            <a:extLst>
              <a:ext uri="{FF2B5EF4-FFF2-40B4-BE49-F238E27FC236}">
                <a16:creationId xmlns:a16="http://schemas.microsoft.com/office/drawing/2014/main" id="{76AC5D8C-425A-7A5B-9EA8-FFC3585176F1}"/>
              </a:ext>
            </a:extLst>
          </p:cNvPr>
          <p:cNvSpPr>
            <a:spLocks noGrp="1" noChangeArrowheads="1"/>
          </p:cNvSpPr>
          <p:nvPr>
            <p:ph type="dt" sz="half" idx="10"/>
          </p:nvPr>
        </p:nvSpPr>
        <p:spPr>
          <a:ln/>
        </p:spPr>
        <p:txBody>
          <a:bodyPr/>
          <a:lstStyle>
            <a:lvl1pPr>
              <a:defRPr/>
            </a:lvl1pPr>
          </a:lstStyle>
          <a:p>
            <a:pPr>
              <a:defRPr/>
            </a:pPr>
            <a:endParaRPr lang="it-IT" altLang="it-IT"/>
          </a:p>
        </p:txBody>
      </p:sp>
      <p:sp>
        <p:nvSpPr>
          <p:cNvPr id="4" name="Rectangle 5">
            <a:extLst>
              <a:ext uri="{FF2B5EF4-FFF2-40B4-BE49-F238E27FC236}">
                <a16:creationId xmlns:a16="http://schemas.microsoft.com/office/drawing/2014/main" id="{25EAEEE7-18CE-56A2-9D6D-4FE557388935}"/>
              </a:ext>
            </a:extLst>
          </p:cNvPr>
          <p:cNvSpPr>
            <a:spLocks noGrp="1" noChangeArrowheads="1"/>
          </p:cNvSpPr>
          <p:nvPr>
            <p:ph type="ftr" sz="quarter" idx="11"/>
          </p:nvPr>
        </p:nvSpPr>
        <p:spPr>
          <a:ln/>
        </p:spPr>
        <p:txBody>
          <a:bodyPr/>
          <a:lstStyle>
            <a:lvl1pPr>
              <a:defRPr/>
            </a:lvl1pPr>
          </a:lstStyle>
          <a:p>
            <a:pPr>
              <a:defRPr/>
            </a:pPr>
            <a:endParaRPr lang="it-IT" altLang="it-IT"/>
          </a:p>
        </p:txBody>
      </p:sp>
      <p:sp>
        <p:nvSpPr>
          <p:cNvPr id="5" name="Rectangle 6">
            <a:extLst>
              <a:ext uri="{FF2B5EF4-FFF2-40B4-BE49-F238E27FC236}">
                <a16:creationId xmlns:a16="http://schemas.microsoft.com/office/drawing/2014/main" id="{7C04D3E4-BA64-0BC9-B18F-00652617B444}"/>
              </a:ext>
            </a:extLst>
          </p:cNvPr>
          <p:cNvSpPr>
            <a:spLocks noGrp="1" noChangeArrowheads="1"/>
          </p:cNvSpPr>
          <p:nvPr>
            <p:ph type="sldNum" sz="quarter" idx="12"/>
          </p:nvPr>
        </p:nvSpPr>
        <p:spPr>
          <a:ln/>
        </p:spPr>
        <p:txBody>
          <a:bodyPr/>
          <a:lstStyle>
            <a:lvl1pPr>
              <a:defRPr/>
            </a:lvl1pPr>
          </a:lstStyle>
          <a:p>
            <a:pPr>
              <a:defRPr/>
            </a:pPr>
            <a:fld id="{8B182CAA-78DF-9146-B0EC-6D33D309756C}" type="slidenum">
              <a:rPr lang="it-IT" altLang="it-IT"/>
              <a:pPr>
                <a:defRPr/>
              </a:pPr>
              <a:t>‹N›</a:t>
            </a:fld>
            <a:endParaRPr lang="it-IT" altLang="it-IT"/>
          </a:p>
        </p:txBody>
      </p:sp>
    </p:spTree>
    <p:extLst>
      <p:ext uri="{BB962C8B-B14F-4D97-AF65-F5344CB8AC3E}">
        <p14:creationId xmlns:p14="http://schemas.microsoft.com/office/powerpoint/2010/main" val="17717639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B70321E5-9BCB-15AA-0683-12CF8CE45D8F}"/>
              </a:ext>
            </a:extLst>
          </p:cNvPr>
          <p:cNvSpPr>
            <a:spLocks noGrp="1" noChangeArrowheads="1"/>
          </p:cNvSpPr>
          <p:nvPr>
            <p:ph type="dt" sz="half" idx="10"/>
          </p:nvPr>
        </p:nvSpPr>
        <p:spPr>
          <a:ln/>
        </p:spPr>
        <p:txBody>
          <a:bodyPr/>
          <a:lstStyle>
            <a:lvl1pPr>
              <a:defRPr/>
            </a:lvl1pPr>
          </a:lstStyle>
          <a:p>
            <a:pPr>
              <a:defRPr/>
            </a:pPr>
            <a:endParaRPr lang="it-IT" altLang="it-IT"/>
          </a:p>
        </p:txBody>
      </p:sp>
      <p:sp>
        <p:nvSpPr>
          <p:cNvPr id="3" name="Rectangle 5">
            <a:extLst>
              <a:ext uri="{FF2B5EF4-FFF2-40B4-BE49-F238E27FC236}">
                <a16:creationId xmlns:a16="http://schemas.microsoft.com/office/drawing/2014/main" id="{BAAFD906-61A9-B9B7-D74D-180FECDAE921}"/>
              </a:ext>
            </a:extLst>
          </p:cNvPr>
          <p:cNvSpPr>
            <a:spLocks noGrp="1" noChangeArrowheads="1"/>
          </p:cNvSpPr>
          <p:nvPr>
            <p:ph type="ftr" sz="quarter" idx="11"/>
          </p:nvPr>
        </p:nvSpPr>
        <p:spPr>
          <a:ln/>
        </p:spPr>
        <p:txBody>
          <a:bodyPr/>
          <a:lstStyle>
            <a:lvl1pPr>
              <a:defRPr/>
            </a:lvl1pPr>
          </a:lstStyle>
          <a:p>
            <a:pPr>
              <a:defRPr/>
            </a:pPr>
            <a:endParaRPr lang="it-IT" altLang="it-IT"/>
          </a:p>
        </p:txBody>
      </p:sp>
      <p:sp>
        <p:nvSpPr>
          <p:cNvPr id="4" name="Rectangle 6">
            <a:extLst>
              <a:ext uri="{FF2B5EF4-FFF2-40B4-BE49-F238E27FC236}">
                <a16:creationId xmlns:a16="http://schemas.microsoft.com/office/drawing/2014/main" id="{D04F662B-866F-E997-285C-30A292CD6008}"/>
              </a:ext>
            </a:extLst>
          </p:cNvPr>
          <p:cNvSpPr>
            <a:spLocks noGrp="1" noChangeArrowheads="1"/>
          </p:cNvSpPr>
          <p:nvPr>
            <p:ph type="sldNum" sz="quarter" idx="12"/>
          </p:nvPr>
        </p:nvSpPr>
        <p:spPr>
          <a:ln/>
        </p:spPr>
        <p:txBody>
          <a:bodyPr/>
          <a:lstStyle>
            <a:lvl1pPr>
              <a:defRPr/>
            </a:lvl1pPr>
          </a:lstStyle>
          <a:p>
            <a:pPr>
              <a:defRPr/>
            </a:pPr>
            <a:fld id="{654A4FDE-1A30-CF4D-8282-6FE884DE9983}" type="slidenum">
              <a:rPr lang="it-IT" altLang="it-IT"/>
              <a:pPr>
                <a:defRPr/>
              </a:pPr>
              <a:t>‹N›</a:t>
            </a:fld>
            <a:endParaRPr lang="it-IT" altLang="it-IT"/>
          </a:p>
        </p:txBody>
      </p:sp>
    </p:spTree>
    <p:extLst>
      <p:ext uri="{BB962C8B-B14F-4D97-AF65-F5344CB8AC3E}">
        <p14:creationId xmlns:p14="http://schemas.microsoft.com/office/powerpoint/2010/main" val="30593852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630238" y="457200"/>
            <a:ext cx="2949575" cy="1600200"/>
          </a:xfrm>
        </p:spPr>
        <p:txBody>
          <a:bodyPr/>
          <a:lstStyle>
            <a:lvl1pPr>
              <a:defRPr sz="3200"/>
            </a:lvl1pPr>
          </a:lstStyle>
          <a:p>
            <a:r>
              <a:rPr lang="it-IT"/>
              <a:t>Fare clic per modificare lo stile del titolo dello schema</a:t>
            </a:r>
            <a:endParaRPr lang="en-GB"/>
          </a:p>
        </p:txBody>
      </p:sp>
      <p:sp>
        <p:nvSpPr>
          <p:cNvPr id="3" name="Segnaposto contenuto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r>
              <a:rPr lang="it-IT"/>
              <a:t>Modifica gli stili del testo dello schema
Secondo livello
Terzo livello
Quarto livello
Quinto livello</a:t>
            </a:r>
            <a:endParaRPr lang="en-GB"/>
          </a:p>
        </p:txBody>
      </p:sp>
      <p:sp>
        <p:nvSpPr>
          <p:cNvPr id="4" name="Segnaposto testo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r>
              <a:rPr lang="it-IT"/>
              <a:t>Modifica gli stili del testo dello schema
Secondo livello
Terzo livello
Quarto livello
Quinto livello</a:t>
            </a:r>
            <a:endParaRPr lang="en-GB"/>
          </a:p>
        </p:txBody>
      </p:sp>
      <p:sp>
        <p:nvSpPr>
          <p:cNvPr id="5" name="Rectangle 4">
            <a:extLst>
              <a:ext uri="{FF2B5EF4-FFF2-40B4-BE49-F238E27FC236}">
                <a16:creationId xmlns:a16="http://schemas.microsoft.com/office/drawing/2014/main" id="{3C0D8819-9AB7-AECE-9607-CC4101ED99D8}"/>
              </a:ext>
            </a:extLst>
          </p:cNvPr>
          <p:cNvSpPr>
            <a:spLocks noGrp="1" noChangeArrowheads="1"/>
          </p:cNvSpPr>
          <p:nvPr>
            <p:ph type="dt" sz="half" idx="10"/>
          </p:nvPr>
        </p:nvSpPr>
        <p:spPr>
          <a:ln/>
        </p:spPr>
        <p:txBody>
          <a:bodyPr/>
          <a:lstStyle>
            <a:lvl1pPr>
              <a:defRPr/>
            </a:lvl1pPr>
          </a:lstStyle>
          <a:p>
            <a:pPr>
              <a:defRPr/>
            </a:pPr>
            <a:endParaRPr lang="it-IT" altLang="it-IT"/>
          </a:p>
        </p:txBody>
      </p:sp>
      <p:sp>
        <p:nvSpPr>
          <p:cNvPr id="6" name="Rectangle 5">
            <a:extLst>
              <a:ext uri="{FF2B5EF4-FFF2-40B4-BE49-F238E27FC236}">
                <a16:creationId xmlns:a16="http://schemas.microsoft.com/office/drawing/2014/main" id="{C849D6E1-2953-75AC-F44C-5DAD69E5B028}"/>
              </a:ext>
            </a:extLst>
          </p:cNvPr>
          <p:cNvSpPr>
            <a:spLocks noGrp="1" noChangeArrowheads="1"/>
          </p:cNvSpPr>
          <p:nvPr>
            <p:ph type="ftr" sz="quarter" idx="11"/>
          </p:nvPr>
        </p:nvSpPr>
        <p:spPr>
          <a:ln/>
        </p:spPr>
        <p:txBody>
          <a:bodyPr/>
          <a:lstStyle>
            <a:lvl1pPr>
              <a:defRPr/>
            </a:lvl1pPr>
          </a:lstStyle>
          <a:p>
            <a:pPr>
              <a:defRPr/>
            </a:pPr>
            <a:endParaRPr lang="it-IT" altLang="it-IT"/>
          </a:p>
        </p:txBody>
      </p:sp>
      <p:sp>
        <p:nvSpPr>
          <p:cNvPr id="7" name="Rectangle 6">
            <a:extLst>
              <a:ext uri="{FF2B5EF4-FFF2-40B4-BE49-F238E27FC236}">
                <a16:creationId xmlns:a16="http://schemas.microsoft.com/office/drawing/2014/main" id="{951EC293-6AE8-A2C1-11F0-D43B8E6EEF17}"/>
              </a:ext>
            </a:extLst>
          </p:cNvPr>
          <p:cNvSpPr>
            <a:spLocks noGrp="1" noChangeArrowheads="1"/>
          </p:cNvSpPr>
          <p:nvPr>
            <p:ph type="sldNum" sz="quarter" idx="12"/>
          </p:nvPr>
        </p:nvSpPr>
        <p:spPr>
          <a:ln/>
        </p:spPr>
        <p:txBody>
          <a:bodyPr/>
          <a:lstStyle>
            <a:lvl1pPr>
              <a:defRPr/>
            </a:lvl1pPr>
          </a:lstStyle>
          <a:p>
            <a:pPr>
              <a:defRPr/>
            </a:pPr>
            <a:fld id="{557A1BDC-225A-1D46-B361-6F4F1346B6F2}" type="slidenum">
              <a:rPr lang="it-IT" altLang="it-IT"/>
              <a:pPr>
                <a:defRPr/>
              </a:pPr>
              <a:t>‹N›</a:t>
            </a:fld>
            <a:endParaRPr lang="it-IT" altLang="it-IT"/>
          </a:p>
        </p:txBody>
      </p:sp>
    </p:spTree>
    <p:extLst>
      <p:ext uri="{BB962C8B-B14F-4D97-AF65-F5344CB8AC3E}">
        <p14:creationId xmlns:p14="http://schemas.microsoft.com/office/powerpoint/2010/main" val="24924071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630238" y="457200"/>
            <a:ext cx="2949575" cy="1600200"/>
          </a:xfrm>
        </p:spPr>
        <p:txBody>
          <a:bodyPr/>
          <a:lstStyle>
            <a:lvl1pPr>
              <a:defRPr sz="3200"/>
            </a:lvl1pPr>
          </a:lstStyle>
          <a:p>
            <a:r>
              <a:rPr lang="it-IT"/>
              <a:t>Fare clic per modificare lo stile del titolo dello schema</a:t>
            </a:r>
            <a:endParaRPr lang="en-GB"/>
          </a:p>
        </p:txBody>
      </p:sp>
      <p:sp>
        <p:nvSpPr>
          <p:cNvPr id="3" name="Segnaposto immagine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Segnaposto testo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r>
              <a:rPr lang="it-IT"/>
              <a:t>Modifica gli stili del testo dello schema
Secondo livello
Terzo livello
Quarto livello
Quinto livello</a:t>
            </a:r>
            <a:endParaRPr lang="en-GB"/>
          </a:p>
        </p:txBody>
      </p:sp>
      <p:sp>
        <p:nvSpPr>
          <p:cNvPr id="5" name="Rectangle 4">
            <a:extLst>
              <a:ext uri="{FF2B5EF4-FFF2-40B4-BE49-F238E27FC236}">
                <a16:creationId xmlns:a16="http://schemas.microsoft.com/office/drawing/2014/main" id="{A0B0F89C-8748-154B-290A-E7E9F8F297A5}"/>
              </a:ext>
            </a:extLst>
          </p:cNvPr>
          <p:cNvSpPr>
            <a:spLocks noGrp="1" noChangeArrowheads="1"/>
          </p:cNvSpPr>
          <p:nvPr>
            <p:ph type="dt" sz="half" idx="10"/>
          </p:nvPr>
        </p:nvSpPr>
        <p:spPr>
          <a:ln/>
        </p:spPr>
        <p:txBody>
          <a:bodyPr/>
          <a:lstStyle>
            <a:lvl1pPr>
              <a:defRPr/>
            </a:lvl1pPr>
          </a:lstStyle>
          <a:p>
            <a:pPr>
              <a:defRPr/>
            </a:pPr>
            <a:endParaRPr lang="it-IT" altLang="it-IT"/>
          </a:p>
        </p:txBody>
      </p:sp>
      <p:sp>
        <p:nvSpPr>
          <p:cNvPr id="6" name="Rectangle 5">
            <a:extLst>
              <a:ext uri="{FF2B5EF4-FFF2-40B4-BE49-F238E27FC236}">
                <a16:creationId xmlns:a16="http://schemas.microsoft.com/office/drawing/2014/main" id="{189E8E29-286A-2D67-E4D7-84BA0CBDBCD5}"/>
              </a:ext>
            </a:extLst>
          </p:cNvPr>
          <p:cNvSpPr>
            <a:spLocks noGrp="1" noChangeArrowheads="1"/>
          </p:cNvSpPr>
          <p:nvPr>
            <p:ph type="ftr" sz="quarter" idx="11"/>
          </p:nvPr>
        </p:nvSpPr>
        <p:spPr>
          <a:ln/>
        </p:spPr>
        <p:txBody>
          <a:bodyPr/>
          <a:lstStyle>
            <a:lvl1pPr>
              <a:defRPr/>
            </a:lvl1pPr>
          </a:lstStyle>
          <a:p>
            <a:pPr>
              <a:defRPr/>
            </a:pPr>
            <a:endParaRPr lang="it-IT" altLang="it-IT"/>
          </a:p>
        </p:txBody>
      </p:sp>
      <p:sp>
        <p:nvSpPr>
          <p:cNvPr id="7" name="Rectangle 6">
            <a:extLst>
              <a:ext uri="{FF2B5EF4-FFF2-40B4-BE49-F238E27FC236}">
                <a16:creationId xmlns:a16="http://schemas.microsoft.com/office/drawing/2014/main" id="{ED8DD4EE-400C-2790-0813-BB559DE26633}"/>
              </a:ext>
            </a:extLst>
          </p:cNvPr>
          <p:cNvSpPr>
            <a:spLocks noGrp="1" noChangeArrowheads="1"/>
          </p:cNvSpPr>
          <p:nvPr>
            <p:ph type="sldNum" sz="quarter" idx="12"/>
          </p:nvPr>
        </p:nvSpPr>
        <p:spPr>
          <a:ln/>
        </p:spPr>
        <p:txBody>
          <a:bodyPr/>
          <a:lstStyle>
            <a:lvl1pPr>
              <a:defRPr/>
            </a:lvl1pPr>
          </a:lstStyle>
          <a:p>
            <a:pPr>
              <a:defRPr/>
            </a:pPr>
            <a:fld id="{7F6C62F4-F0D2-9547-9224-C57B10209BF2}" type="slidenum">
              <a:rPr lang="it-IT" altLang="it-IT"/>
              <a:pPr>
                <a:defRPr/>
              </a:pPr>
              <a:t>‹N›</a:t>
            </a:fld>
            <a:endParaRPr lang="it-IT" altLang="it-IT"/>
          </a:p>
        </p:txBody>
      </p:sp>
    </p:spTree>
    <p:extLst>
      <p:ext uri="{BB962C8B-B14F-4D97-AF65-F5344CB8AC3E}">
        <p14:creationId xmlns:p14="http://schemas.microsoft.com/office/powerpoint/2010/main" val="6402690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4E5092B4-25A8-8B70-0A99-41727B93110E}"/>
              </a:ext>
            </a:extLst>
          </p:cNvPr>
          <p:cNvSpPr>
            <a:spLocks noGrp="1" noChangeArrowheads="1"/>
          </p:cNvSpPr>
          <p:nvPr>
            <p:ph type="title"/>
          </p:nvPr>
        </p:nvSpPr>
        <p:spPr bwMode="auto">
          <a:xfrm>
            <a:off x="457200" y="277813"/>
            <a:ext cx="8229600" cy="1139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it-IT" altLang="it-IT"/>
              <a:t>Fare clic per modificare lo stile del titolo</a:t>
            </a:r>
          </a:p>
        </p:txBody>
      </p:sp>
      <p:sp>
        <p:nvSpPr>
          <p:cNvPr id="1027" name="Rectangle 3">
            <a:extLst>
              <a:ext uri="{FF2B5EF4-FFF2-40B4-BE49-F238E27FC236}">
                <a16:creationId xmlns:a16="http://schemas.microsoft.com/office/drawing/2014/main" id="{6E8F9499-E7F3-CA3E-64F0-5E3319574831}"/>
              </a:ext>
            </a:extLst>
          </p:cNvPr>
          <p:cNvSpPr>
            <a:spLocks noGrp="1" noChangeArrowheads="1"/>
          </p:cNvSpPr>
          <p:nvPr>
            <p:ph type="body" idx="1"/>
          </p:nvPr>
        </p:nvSpPr>
        <p:spPr bwMode="auto">
          <a:xfrm>
            <a:off x="457200" y="1600200"/>
            <a:ext cx="8229600" cy="4530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it-IT" altLang="it-IT"/>
              <a:t>Fare clic per modificare gli stili del testo dello schema</a:t>
            </a:r>
          </a:p>
          <a:p>
            <a:pPr lvl="1"/>
            <a:r>
              <a:rPr lang="it-IT" altLang="it-IT"/>
              <a:t>Secondo livello</a:t>
            </a:r>
          </a:p>
          <a:p>
            <a:pPr lvl="2"/>
            <a:r>
              <a:rPr lang="it-IT" altLang="it-IT"/>
              <a:t>Terzo livello</a:t>
            </a:r>
          </a:p>
          <a:p>
            <a:pPr lvl="3"/>
            <a:r>
              <a:rPr lang="it-IT" altLang="it-IT"/>
              <a:t>Quarto livello</a:t>
            </a:r>
          </a:p>
          <a:p>
            <a:pPr lvl="4"/>
            <a:r>
              <a:rPr lang="it-IT" altLang="it-IT"/>
              <a:t>Quinto livello</a:t>
            </a:r>
          </a:p>
        </p:txBody>
      </p:sp>
      <p:sp>
        <p:nvSpPr>
          <p:cNvPr id="14340" name="Rectangle 4">
            <a:extLst>
              <a:ext uri="{FF2B5EF4-FFF2-40B4-BE49-F238E27FC236}">
                <a16:creationId xmlns:a16="http://schemas.microsoft.com/office/drawing/2014/main" id="{8A40CB76-DB29-8A40-6591-161722BCCE56}"/>
              </a:ext>
            </a:extLst>
          </p:cNvPr>
          <p:cNvSpPr>
            <a:spLocks noGrp="1" noChangeArrowheads="1"/>
          </p:cNvSpPr>
          <p:nvPr>
            <p:ph type="dt" sz="half" idx="2"/>
          </p:nvPr>
        </p:nvSpPr>
        <p:spPr bwMode="auto">
          <a:xfrm>
            <a:off x="457200" y="6248400"/>
            <a:ext cx="2133600" cy="457200"/>
          </a:xfrm>
          <a:prstGeom prst="rect">
            <a:avLst/>
          </a:prstGeom>
          <a:noFill/>
          <a:ln>
            <a:noFill/>
          </a:ln>
          <a:effectLst/>
        </p:spPr>
        <p:txBody>
          <a:bodyPr vert="horz" wrap="square" lIns="91440" tIns="45720" rIns="91440" bIns="45720" numCol="1" anchor="t" anchorCtr="0" compatLnSpc="1">
            <a:prstTxWarp prst="textNoShape">
              <a:avLst/>
            </a:prstTxWarp>
          </a:bodyPr>
          <a:lstStyle>
            <a:lvl1pPr eaLnBrk="1" hangingPunct="1">
              <a:defRPr sz="1000"/>
            </a:lvl1pPr>
          </a:lstStyle>
          <a:p>
            <a:pPr>
              <a:defRPr/>
            </a:pPr>
            <a:endParaRPr lang="it-IT" altLang="it-IT"/>
          </a:p>
        </p:txBody>
      </p:sp>
      <p:sp>
        <p:nvSpPr>
          <p:cNvPr id="14341" name="Rectangle 5">
            <a:extLst>
              <a:ext uri="{FF2B5EF4-FFF2-40B4-BE49-F238E27FC236}">
                <a16:creationId xmlns:a16="http://schemas.microsoft.com/office/drawing/2014/main" id="{D2E6629D-E7A4-695E-8441-EDA4977DF7CA}"/>
              </a:ext>
            </a:extLst>
          </p:cNvPr>
          <p:cNvSpPr>
            <a:spLocks noGrp="1" noChangeArrowheads="1"/>
          </p:cNvSpPr>
          <p:nvPr>
            <p:ph type="ftr" sz="quarter" idx="3"/>
          </p:nvPr>
        </p:nvSpPr>
        <p:spPr bwMode="auto">
          <a:xfrm>
            <a:off x="3124200" y="6248400"/>
            <a:ext cx="2895600" cy="457200"/>
          </a:xfrm>
          <a:prstGeom prst="rect">
            <a:avLst/>
          </a:prstGeom>
          <a:noFill/>
          <a:ln>
            <a:noFill/>
          </a:ln>
          <a:effectLst/>
        </p:spPr>
        <p:txBody>
          <a:bodyPr vert="horz" wrap="square" lIns="91440" tIns="45720" rIns="91440" bIns="45720" numCol="1" anchor="t" anchorCtr="0" compatLnSpc="1">
            <a:prstTxWarp prst="textNoShape">
              <a:avLst/>
            </a:prstTxWarp>
          </a:bodyPr>
          <a:lstStyle>
            <a:lvl1pPr algn="ctr" eaLnBrk="1" hangingPunct="1">
              <a:defRPr sz="1000"/>
            </a:lvl1pPr>
          </a:lstStyle>
          <a:p>
            <a:pPr>
              <a:defRPr/>
            </a:pPr>
            <a:endParaRPr lang="it-IT" altLang="it-IT"/>
          </a:p>
        </p:txBody>
      </p:sp>
      <p:sp>
        <p:nvSpPr>
          <p:cNvPr id="14342" name="Rectangle 6">
            <a:extLst>
              <a:ext uri="{FF2B5EF4-FFF2-40B4-BE49-F238E27FC236}">
                <a16:creationId xmlns:a16="http://schemas.microsoft.com/office/drawing/2014/main" id="{B9221A32-AAA3-2F83-4CEF-279EF47AD703}"/>
              </a:ext>
            </a:extLst>
          </p:cNvPr>
          <p:cNvSpPr>
            <a:spLocks noGrp="1" noChangeArrowheads="1"/>
          </p:cNvSpPr>
          <p:nvPr>
            <p:ph type="sldNum" sz="quarter" idx="4"/>
          </p:nvPr>
        </p:nvSpPr>
        <p:spPr bwMode="auto">
          <a:xfrm>
            <a:off x="6553200" y="6248400"/>
            <a:ext cx="2133600" cy="457200"/>
          </a:xfrm>
          <a:prstGeom prst="rect">
            <a:avLst/>
          </a:prstGeom>
          <a:noFill/>
          <a:ln>
            <a:noFill/>
          </a:ln>
          <a:effectLst/>
        </p:spPr>
        <p:txBody>
          <a:bodyPr vert="horz" wrap="square" lIns="91440" tIns="45720" rIns="91440" bIns="45720" numCol="1" anchor="t" anchorCtr="0" compatLnSpc="1">
            <a:prstTxWarp prst="textNoShape">
              <a:avLst/>
            </a:prstTxWarp>
          </a:bodyPr>
          <a:lstStyle>
            <a:lvl1pPr algn="r" eaLnBrk="1" hangingPunct="1">
              <a:defRPr sz="1000"/>
            </a:lvl1pPr>
          </a:lstStyle>
          <a:p>
            <a:pPr>
              <a:defRPr/>
            </a:pPr>
            <a:fld id="{FA701C58-C21C-E844-BE3B-C185679E57E2}" type="slidenum">
              <a:rPr lang="it-IT" altLang="it-IT"/>
              <a:pPr>
                <a:defRPr/>
              </a:pPr>
              <a:t>‹N›</a:t>
            </a:fld>
            <a:endParaRPr lang="it-IT" altLang="it-IT"/>
          </a:p>
        </p:txBody>
      </p:sp>
      <p:sp>
        <p:nvSpPr>
          <p:cNvPr id="1031" name="Rectangle 7">
            <a:extLst>
              <a:ext uri="{FF2B5EF4-FFF2-40B4-BE49-F238E27FC236}">
                <a16:creationId xmlns:a16="http://schemas.microsoft.com/office/drawing/2014/main" id="{1FA8BF6B-E700-0EBB-0F1E-1E0D58A9B092}"/>
              </a:ext>
            </a:extLst>
          </p:cNvPr>
          <p:cNvSpPr>
            <a:spLocks noChangeArrowheads="1"/>
          </p:cNvSpPr>
          <p:nvPr/>
        </p:nvSpPr>
        <p:spPr bwMode="auto">
          <a:xfrm>
            <a:off x="0" y="0"/>
            <a:ext cx="228600" cy="2286000"/>
          </a:xfrm>
          <a:prstGeom prst="rect">
            <a:avLst/>
          </a:prstGeom>
          <a:solidFill>
            <a:schemeClr val="bg2"/>
          </a:solidFill>
          <a:ln>
            <a:noFill/>
          </a:ln>
          <a:effectLst/>
        </p:spPr>
        <p:txBody>
          <a:bodyPr wrap="none" anchor="ctr"/>
          <a:lstStyle>
            <a:lvl1pPr>
              <a:defRPr>
                <a:solidFill>
                  <a:schemeClr val="tx1"/>
                </a:solidFill>
                <a:latin typeface="Verdana" panose="020B0604030504040204" pitchFamily="34" charset="0"/>
                <a:cs typeface="Arial" panose="020B0604020202020204" pitchFamily="34" charset="0"/>
              </a:defRPr>
            </a:lvl1pPr>
            <a:lvl2pPr marL="742950" indent="-285750">
              <a:defRPr>
                <a:solidFill>
                  <a:schemeClr val="tx1"/>
                </a:solidFill>
                <a:latin typeface="Verdana" panose="020B0604030504040204" pitchFamily="34" charset="0"/>
                <a:cs typeface="Arial" panose="020B0604020202020204" pitchFamily="34" charset="0"/>
              </a:defRPr>
            </a:lvl2pPr>
            <a:lvl3pPr marL="1143000" indent="-228600">
              <a:defRPr>
                <a:solidFill>
                  <a:schemeClr val="tx1"/>
                </a:solidFill>
                <a:latin typeface="Verdana" panose="020B0604030504040204" pitchFamily="34" charset="0"/>
                <a:cs typeface="Arial" panose="020B0604020202020204" pitchFamily="34" charset="0"/>
              </a:defRPr>
            </a:lvl3pPr>
            <a:lvl4pPr marL="1600200" indent="-228600">
              <a:defRPr>
                <a:solidFill>
                  <a:schemeClr val="tx1"/>
                </a:solidFill>
                <a:latin typeface="Verdana" panose="020B0604030504040204" pitchFamily="34" charset="0"/>
                <a:cs typeface="Arial" panose="020B0604020202020204" pitchFamily="34" charset="0"/>
              </a:defRPr>
            </a:lvl4pPr>
            <a:lvl5pPr marL="2057400" indent="-22860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algn="ctr" eaLnBrk="1" hangingPunct="1">
              <a:defRPr/>
            </a:pPr>
            <a:endParaRPr lang="it-IT" altLang="it-IT" sz="2400">
              <a:latin typeface="Times New Roman" panose="02020603050405020304" pitchFamily="18" charset="0"/>
            </a:endParaRPr>
          </a:p>
        </p:txBody>
      </p:sp>
      <p:sp>
        <p:nvSpPr>
          <p:cNvPr id="1032" name="Line 8">
            <a:extLst>
              <a:ext uri="{FF2B5EF4-FFF2-40B4-BE49-F238E27FC236}">
                <a16:creationId xmlns:a16="http://schemas.microsoft.com/office/drawing/2014/main" id="{F3DA42E9-9AF6-3EFC-0426-A56CAD803A5D}"/>
              </a:ext>
            </a:extLst>
          </p:cNvPr>
          <p:cNvSpPr>
            <a:spLocks noChangeShapeType="1"/>
          </p:cNvSpPr>
          <p:nvPr/>
        </p:nvSpPr>
        <p:spPr bwMode="auto">
          <a:xfrm>
            <a:off x="457200" y="1447800"/>
            <a:ext cx="8077200" cy="0"/>
          </a:xfrm>
          <a:prstGeom prst="line">
            <a:avLst/>
          </a:prstGeom>
          <a:noFill/>
          <a:ln w="19050">
            <a:solidFill>
              <a:schemeClr val="tx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1033" name="Rectangle 9">
            <a:extLst>
              <a:ext uri="{FF2B5EF4-FFF2-40B4-BE49-F238E27FC236}">
                <a16:creationId xmlns:a16="http://schemas.microsoft.com/office/drawing/2014/main" id="{F4E9F806-1C92-128D-A06E-66AEDEBC8A7E}"/>
              </a:ext>
            </a:extLst>
          </p:cNvPr>
          <p:cNvSpPr>
            <a:spLocks noChangeArrowheads="1"/>
          </p:cNvSpPr>
          <p:nvPr/>
        </p:nvSpPr>
        <p:spPr bwMode="auto">
          <a:xfrm>
            <a:off x="0" y="2286000"/>
            <a:ext cx="228600" cy="2286000"/>
          </a:xfrm>
          <a:prstGeom prst="rect">
            <a:avLst/>
          </a:prstGeom>
          <a:solidFill>
            <a:schemeClr val="accent2"/>
          </a:solidFill>
          <a:ln>
            <a:noFill/>
          </a:ln>
          <a:effectLst/>
        </p:spPr>
        <p:txBody>
          <a:bodyPr wrap="none" anchor="ctr"/>
          <a:lstStyle>
            <a:lvl1pPr>
              <a:defRPr>
                <a:solidFill>
                  <a:schemeClr val="tx1"/>
                </a:solidFill>
                <a:latin typeface="Verdana" panose="020B0604030504040204" pitchFamily="34" charset="0"/>
                <a:cs typeface="Arial" panose="020B0604020202020204" pitchFamily="34" charset="0"/>
              </a:defRPr>
            </a:lvl1pPr>
            <a:lvl2pPr marL="742950" indent="-285750">
              <a:defRPr>
                <a:solidFill>
                  <a:schemeClr val="tx1"/>
                </a:solidFill>
                <a:latin typeface="Verdana" panose="020B0604030504040204" pitchFamily="34" charset="0"/>
                <a:cs typeface="Arial" panose="020B0604020202020204" pitchFamily="34" charset="0"/>
              </a:defRPr>
            </a:lvl2pPr>
            <a:lvl3pPr marL="1143000" indent="-228600">
              <a:defRPr>
                <a:solidFill>
                  <a:schemeClr val="tx1"/>
                </a:solidFill>
                <a:latin typeface="Verdana" panose="020B0604030504040204" pitchFamily="34" charset="0"/>
                <a:cs typeface="Arial" panose="020B0604020202020204" pitchFamily="34" charset="0"/>
              </a:defRPr>
            </a:lvl3pPr>
            <a:lvl4pPr marL="1600200" indent="-228600">
              <a:defRPr>
                <a:solidFill>
                  <a:schemeClr val="tx1"/>
                </a:solidFill>
                <a:latin typeface="Verdana" panose="020B0604030504040204" pitchFamily="34" charset="0"/>
                <a:cs typeface="Arial" panose="020B0604020202020204" pitchFamily="34" charset="0"/>
              </a:defRPr>
            </a:lvl4pPr>
            <a:lvl5pPr marL="2057400" indent="-22860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algn="ctr" eaLnBrk="1" hangingPunct="1">
              <a:defRPr/>
            </a:pPr>
            <a:endParaRPr lang="it-IT" altLang="it-IT" sz="2400">
              <a:latin typeface="Times New Roman" panose="02020603050405020304" pitchFamily="18" charset="0"/>
            </a:endParaRPr>
          </a:p>
        </p:txBody>
      </p:sp>
      <p:sp>
        <p:nvSpPr>
          <p:cNvPr id="1034" name="Rectangle 10">
            <a:extLst>
              <a:ext uri="{FF2B5EF4-FFF2-40B4-BE49-F238E27FC236}">
                <a16:creationId xmlns:a16="http://schemas.microsoft.com/office/drawing/2014/main" id="{82B62EFB-86AA-F99A-C5DE-CE1EE5BAAE21}"/>
              </a:ext>
            </a:extLst>
          </p:cNvPr>
          <p:cNvSpPr>
            <a:spLocks noChangeArrowheads="1"/>
          </p:cNvSpPr>
          <p:nvPr/>
        </p:nvSpPr>
        <p:spPr bwMode="auto">
          <a:xfrm>
            <a:off x="0" y="4572000"/>
            <a:ext cx="228600" cy="2286000"/>
          </a:xfrm>
          <a:prstGeom prst="rect">
            <a:avLst/>
          </a:prstGeom>
          <a:solidFill>
            <a:schemeClr val="tx2"/>
          </a:solidFill>
          <a:ln>
            <a:noFill/>
          </a:ln>
          <a:effectLst/>
        </p:spPr>
        <p:txBody>
          <a:bodyPr wrap="none" anchor="ctr"/>
          <a:lstStyle>
            <a:lvl1pPr>
              <a:defRPr>
                <a:solidFill>
                  <a:schemeClr val="tx1"/>
                </a:solidFill>
                <a:latin typeface="Verdana" panose="020B0604030504040204" pitchFamily="34" charset="0"/>
                <a:cs typeface="Arial" panose="020B0604020202020204" pitchFamily="34" charset="0"/>
              </a:defRPr>
            </a:lvl1pPr>
            <a:lvl2pPr marL="742950" indent="-285750">
              <a:defRPr>
                <a:solidFill>
                  <a:schemeClr val="tx1"/>
                </a:solidFill>
                <a:latin typeface="Verdana" panose="020B0604030504040204" pitchFamily="34" charset="0"/>
                <a:cs typeface="Arial" panose="020B0604020202020204" pitchFamily="34" charset="0"/>
              </a:defRPr>
            </a:lvl2pPr>
            <a:lvl3pPr marL="1143000" indent="-228600">
              <a:defRPr>
                <a:solidFill>
                  <a:schemeClr val="tx1"/>
                </a:solidFill>
                <a:latin typeface="Verdana" panose="020B0604030504040204" pitchFamily="34" charset="0"/>
                <a:cs typeface="Arial" panose="020B0604020202020204" pitchFamily="34" charset="0"/>
              </a:defRPr>
            </a:lvl3pPr>
            <a:lvl4pPr marL="1600200" indent="-228600">
              <a:defRPr>
                <a:solidFill>
                  <a:schemeClr val="tx1"/>
                </a:solidFill>
                <a:latin typeface="Verdana" panose="020B0604030504040204" pitchFamily="34" charset="0"/>
                <a:cs typeface="Arial" panose="020B0604020202020204" pitchFamily="34" charset="0"/>
              </a:defRPr>
            </a:lvl4pPr>
            <a:lvl5pPr marL="2057400" indent="-22860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algn="ctr" eaLnBrk="1" hangingPunct="1">
              <a:defRPr/>
            </a:pPr>
            <a:endParaRPr lang="it-IT" altLang="it-IT" sz="2400">
              <a:latin typeface="Times New Roman" panose="02020603050405020304" pitchFamily="18" charset="0"/>
            </a:endParaRPr>
          </a:p>
        </p:txBody>
      </p:sp>
    </p:spTree>
  </p:cSld>
  <p:clrMap bg1="lt1" tx1="dk1" bg2="lt2" tx2="dk2" accent1="accent1" accent2="accent2" accent3="accent3" accent4="accent4" accent5="accent5" accent6="accent6" hlink="hlink" folHlink="folHlink"/>
  <p:sldLayoutIdLst>
    <p:sldLayoutId id="2147483808" r:id="rId1"/>
    <p:sldLayoutId id="2147483797" r:id="rId2"/>
    <p:sldLayoutId id="2147483798" r:id="rId3"/>
    <p:sldLayoutId id="2147483799" r:id="rId4"/>
    <p:sldLayoutId id="2147483800" r:id="rId5"/>
    <p:sldLayoutId id="2147483801" r:id="rId6"/>
    <p:sldLayoutId id="2147483802" r:id="rId7"/>
    <p:sldLayoutId id="2147483803" r:id="rId8"/>
    <p:sldLayoutId id="2147483804" r:id="rId9"/>
    <p:sldLayoutId id="2147483805" r:id="rId10"/>
    <p:sldLayoutId id="2147483806" r:id="rId11"/>
    <p:sldLayoutId id="2147483807" r:id="rId12"/>
  </p:sldLayoutIdLst>
  <p:txStyles>
    <p:titleStyle>
      <a:lvl1pPr algn="l" rtl="0" eaLnBrk="0" fontAlgn="base" hangingPunct="0">
        <a:spcBef>
          <a:spcPct val="0"/>
        </a:spcBef>
        <a:spcAft>
          <a:spcPct val="0"/>
        </a:spcAft>
        <a:defRPr sz="4400" kern="12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Garamond" panose="02020404030301010803" pitchFamily="18" charset="0"/>
          <a:cs typeface="Arial" panose="020B0604020202020204" pitchFamily="34" charset="0"/>
        </a:defRPr>
      </a:lvl2pPr>
      <a:lvl3pPr algn="l" rtl="0" eaLnBrk="0" fontAlgn="base" hangingPunct="0">
        <a:spcBef>
          <a:spcPct val="0"/>
        </a:spcBef>
        <a:spcAft>
          <a:spcPct val="0"/>
        </a:spcAft>
        <a:defRPr sz="4400">
          <a:solidFill>
            <a:schemeClr val="tx2"/>
          </a:solidFill>
          <a:latin typeface="Garamond" panose="02020404030301010803" pitchFamily="18" charset="0"/>
          <a:cs typeface="Arial" panose="020B0604020202020204" pitchFamily="34" charset="0"/>
        </a:defRPr>
      </a:lvl3pPr>
      <a:lvl4pPr algn="l" rtl="0" eaLnBrk="0" fontAlgn="base" hangingPunct="0">
        <a:spcBef>
          <a:spcPct val="0"/>
        </a:spcBef>
        <a:spcAft>
          <a:spcPct val="0"/>
        </a:spcAft>
        <a:defRPr sz="4400">
          <a:solidFill>
            <a:schemeClr val="tx2"/>
          </a:solidFill>
          <a:latin typeface="Garamond" panose="02020404030301010803" pitchFamily="18" charset="0"/>
          <a:cs typeface="Arial" panose="020B0604020202020204" pitchFamily="34" charset="0"/>
        </a:defRPr>
      </a:lvl4pPr>
      <a:lvl5pPr algn="l" rtl="0" eaLnBrk="0" fontAlgn="base" hangingPunct="0">
        <a:spcBef>
          <a:spcPct val="0"/>
        </a:spcBef>
        <a:spcAft>
          <a:spcPct val="0"/>
        </a:spcAft>
        <a:defRPr sz="4400">
          <a:solidFill>
            <a:schemeClr val="tx2"/>
          </a:solidFill>
          <a:latin typeface="Garamond" panose="02020404030301010803" pitchFamily="18" charset="0"/>
          <a:cs typeface="Arial" panose="020B0604020202020204" pitchFamily="34" charset="0"/>
        </a:defRPr>
      </a:lvl5pPr>
      <a:lvl6pPr marL="457200" algn="l" rtl="0" fontAlgn="base">
        <a:spcBef>
          <a:spcPct val="0"/>
        </a:spcBef>
        <a:spcAft>
          <a:spcPct val="0"/>
        </a:spcAft>
        <a:defRPr sz="4400">
          <a:solidFill>
            <a:schemeClr val="tx2"/>
          </a:solidFill>
          <a:latin typeface="Garamond" panose="02020404030301010803" pitchFamily="18" charset="0"/>
          <a:cs typeface="Arial" panose="020B0604020202020204" pitchFamily="34" charset="0"/>
        </a:defRPr>
      </a:lvl6pPr>
      <a:lvl7pPr marL="914400" algn="l" rtl="0" fontAlgn="base">
        <a:spcBef>
          <a:spcPct val="0"/>
        </a:spcBef>
        <a:spcAft>
          <a:spcPct val="0"/>
        </a:spcAft>
        <a:defRPr sz="4400">
          <a:solidFill>
            <a:schemeClr val="tx2"/>
          </a:solidFill>
          <a:latin typeface="Garamond" panose="02020404030301010803" pitchFamily="18" charset="0"/>
          <a:cs typeface="Arial" panose="020B0604020202020204" pitchFamily="34" charset="0"/>
        </a:defRPr>
      </a:lvl7pPr>
      <a:lvl8pPr marL="1371600" algn="l" rtl="0" fontAlgn="base">
        <a:spcBef>
          <a:spcPct val="0"/>
        </a:spcBef>
        <a:spcAft>
          <a:spcPct val="0"/>
        </a:spcAft>
        <a:defRPr sz="4400">
          <a:solidFill>
            <a:schemeClr val="tx2"/>
          </a:solidFill>
          <a:latin typeface="Garamond" panose="02020404030301010803" pitchFamily="18" charset="0"/>
          <a:cs typeface="Arial" panose="020B0604020202020204" pitchFamily="34" charset="0"/>
        </a:defRPr>
      </a:lvl8pPr>
      <a:lvl9pPr marL="1828800" algn="l" rtl="0" fontAlgn="base">
        <a:spcBef>
          <a:spcPct val="0"/>
        </a:spcBef>
        <a:spcAft>
          <a:spcPct val="0"/>
        </a:spcAft>
        <a:defRPr sz="4400">
          <a:solidFill>
            <a:schemeClr val="tx2"/>
          </a:solidFill>
          <a:latin typeface="Garamond" panose="02020404030301010803" pitchFamily="18" charset="0"/>
          <a:cs typeface="Arial" panose="020B0604020202020204" pitchFamily="34" charset="0"/>
        </a:defRPr>
      </a:lvl9pPr>
    </p:titleStyle>
    <p:bodyStyle>
      <a:lvl1pPr marL="342900" indent="-342900" algn="l" rtl="0" eaLnBrk="0" fontAlgn="base" hangingPunct="0">
        <a:spcBef>
          <a:spcPct val="20000"/>
        </a:spcBef>
        <a:spcAft>
          <a:spcPct val="0"/>
        </a:spcAft>
        <a:buClr>
          <a:schemeClr val="bg2"/>
        </a:buClr>
        <a:buSzPct val="75000"/>
        <a:buFont typeface="Wingdings" pitchFamily="2" charset="2"/>
        <a:buChar char="p"/>
        <a:defRPr sz="2800" kern="1200">
          <a:solidFill>
            <a:schemeClr val="tx1"/>
          </a:solidFill>
          <a:latin typeface="+mn-lt"/>
          <a:ea typeface="+mn-ea"/>
          <a:cs typeface="+mn-cs"/>
        </a:defRPr>
      </a:lvl1pPr>
      <a:lvl2pPr marL="742950" indent="-285750" algn="l" rtl="0" eaLnBrk="0" fontAlgn="base" hangingPunct="0">
        <a:spcBef>
          <a:spcPct val="20000"/>
        </a:spcBef>
        <a:spcAft>
          <a:spcPct val="0"/>
        </a:spcAft>
        <a:buClr>
          <a:schemeClr val="tx2"/>
        </a:buClr>
        <a:buSzPct val="75000"/>
        <a:buFont typeface="Wingdings" pitchFamily="2" charset="2"/>
        <a:buChar char="n"/>
        <a:defRPr sz="2400" kern="1200">
          <a:solidFill>
            <a:schemeClr val="tx1"/>
          </a:solidFill>
          <a:latin typeface="+mn-lt"/>
          <a:ea typeface="+mn-ea"/>
          <a:cs typeface="+mn-cs"/>
        </a:defRPr>
      </a:lvl2pPr>
      <a:lvl3pPr marL="1143000" indent="-228600" algn="l" rtl="0" eaLnBrk="0" fontAlgn="base" hangingPunct="0">
        <a:spcBef>
          <a:spcPct val="20000"/>
        </a:spcBef>
        <a:spcAft>
          <a:spcPct val="0"/>
        </a:spcAft>
        <a:buClr>
          <a:schemeClr val="accent1"/>
        </a:buClr>
        <a:buSzPct val="65000"/>
        <a:buFont typeface="Wingdings" pitchFamily="2" charset="2"/>
        <a:buChar char="p"/>
        <a:defRPr sz="2000" kern="1200">
          <a:solidFill>
            <a:schemeClr val="tx1"/>
          </a:solidFill>
          <a:latin typeface="+mn-lt"/>
          <a:ea typeface="+mn-ea"/>
          <a:cs typeface="+mn-cs"/>
        </a:defRPr>
      </a:lvl3pPr>
      <a:lvl4pPr marL="1600200" indent="-228600" algn="l" rtl="0" eaLnBrk="0" fontAlgn="base" hangingPunct="0">
        <a:spcBef>
          <a:spcPct val="20000"/>
        </a:spcBef>
        <a:spcAft>
          <a:spcPct val="0"/>
        </a:spcAft>
        <a:buClr>
          <a:schemeClr val="bg2"/>
        </a:buClr>
        <a:buFont typeface="Wingdings" pitchFamily="2" charset="2"/>
        <a:buChar char="§"/>
        <a:defRPr kern="1200">
          <a:solidFill>
            <a:schemeClr val="tx1"/>
          </a:solidFill>
          <a:latin typeface="+mn-lt"/>
          <a:ea typeface="+mn-ea"/>
          <a:cs typeface="+mn-cs"/>
        </a:defRPr>
      </a:lvl4pPr>
      <a:lvl5pPr marL="2057400" indent="-228600" algn="l" rtl="0" eaLnBrk="0" fontAlgn="base" hangingPunct="0">
        <a:spcBef>
          <a:spcPct val="20000"/>
        </a:spcBef>
        <a:spcAft>
          <a:spcPct val="0"/>
        </a:spcAft>
        <a:buClr>
          <a:schemeClr val="tx2"/>
        </a:buClr>
        <a:buSzPct val="80000"/>
        <a:buFont typeface="Wingdings" pitchFamily="2" charset="2"/>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25">
            <a:extLst>
              <a:ext uri="{FF2B5EF4-FFF2-40B4-BE49-F238E27FC236}">
                <a16:creationId xmlns:a16="http://schemas.microsoft.com/office/drawing/2014/main" id="{9715B46B-302C-2B30-AEDC-EC6E25015306}"/>
              </a:ext>
            </a:extLst>
          </p:cNvPr>
          <p:cNvSpPr>
            <a:spLocks noGrp="1" noChangeArrowheads="1"/>
          </p:cNvSpPr>
          <p:nvPr>
            <p:ph type="ctrTitle"/>
          </p:nvPr>
        </p:nvSpPr>
        <p:spPr/>
        <p:txBody>
          <a:bodyPr/>
          <a:lstStyle/>
          <a:p>
            <a:pPr eaLnBrk="1" hangingPunct="1"/>
            <a:r>
              <a:rPr lang="it-IT" altLang="it-IT"/>
              <a:t>Valutazione delle politiche</a:t>
            </a:r>
          </a:p>
        </p:txBody>
      </p:sp>
      <p:sp>
        <p:nvSpPr>
          <p:cNvPr id="15362" name="Rectangle 26">
            <a:extLst>
              <a:ext uri="{FF2B5EF4-FFF2-40B4-BE49-F238E27FC236}">
                <a16:creationId xmlns:a16="http://schemas.microsoft.com/office/drawing/2014/main" id="{B225076F-B965-3B9E-FB3C-11A61A1FB424}"/>
              </a:ext>
            </a:extLst>
          </p:cNvPr>
          <p:cNvSpPr>
            <a:spLocks noGrp="1" noChangeArrowheads="1"/>
          </p:cNvSpPr>
          <p:nvPr>
            <p:ph type="subTitle" idx="1"/>
          </p:nvPr>
        </p:nvSpPr>
        <p:spPr/>
        <p:txBody>
          <a:bodyPr/>
          <a:lstStyle/>
          <a:p>
            <a:pPr eaLnBrk="1" hangingPunct="1"/>
            <a:r>
              <a:rPr lang="it-IT" altLang="it-IT">
                <a:solidFill>
                  <a:srgbClr val="C00000"/>
                </a:solidFill>
              </a:rPr>
              <a:t>Lezione 12</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Titolo 1">
            <a:extLst>
              <a:ext uri="{FF2B5EF4-FFF2-40B4-BE49-F238E27FC236}">
                <a16:creationId xmlns:a16="http://schemas.microsoft.com/office/drawing/2014/main" id="{C96197AF-599E-4CCD-EC54-4E78FB215AC8}"/>
              </a:ext>
            </a:extLst>
          </p:cNvPr>
          <p:cNvSpPr>
            <a:spLocks noGrp="1" noChangeArrowheads="1"/>
          </p:cNvSpPr>
          <p:nvPr>
            <p:ph type="title"/>
          </p:nvPr>
        </p:nvSpPr>
        <p:spPr/>
        <p:txBody>
          <a:bodyPr/>
          <a:lstStyle/>
          <a:p>
            <a:pPr algn="ctr"/>
            <a:r>
              <a:rPr lang="en-GB" altLang="it-IT" dirty="0"/>
              <a:t>I </a:t>
            </a:r>
            <a:r>
              <a:rPr lang="en-GB" altLang="it-IT" dirty="0" err="1"/>
              <a:t>problemi</a:t>
            </a:r>
            <a:r>
              <a:rPr lang="en-GB" altLang="it-IT" dirty="0"/>
              <a:t> della </a:t>
            </a:r>
            <a:r>
              <a:rPr lang="en-GB" altLang="it-IT" dirty="0" err="1"/>
              <a:t>valutazione</a:t>
            </a:r>
            <a:endParaRPr lang="en-GB" altLang="it-IT" dirty="0"/>
          </a:p>
        </p:txBody>
      </p:sp>
      <p:sp>
        <p:nvSpPr>
          <p:cNvPr id="6" name="Rectangle 4">
            <a:extLst>
              <a:ext uri="{FF2B5EF4-FFF2-40B4-BE49-F238E27FC236}">
                <a16:creationId xmlns:a16="http://schemas.microsoft.com/office/drawing/2014/main" id="{DD4553DD-117E-3B4A-2029-89C39984296A}"/>
              </a:ext>
            </a:extLst>
          </p:cNvPr>
          <p:cNvSpPr>
            <a:spLocks noGrp="1" noChangeArrowheads="1"/>
          </p:cNvSpPr>
          <p:nvPr>
            <p:ph idx="1"/>
          </p:nvPr>
        </p:nvSpPr>
        <p:spPr bwMode="auto">
          <a:xfrm>
            <a:off x="304800" y="1842014"/>
            <a:ext cx="8382000" cy="39703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it-IT" altLang="it-IT" b="0" i="0" u="none" strike="noStrike" cap="none" normalizeH="0" baseline="0" dirty="0">
                <a:ln>
                  <a:noFill/>
                </a:ln>
                <a:solidFill>
                  <a:schemeClr val="tx1"/>
                </a:solidFill>
                <a:effectLst/>
                <a:latin typeface="+mj-lt"/>
              </a:rPr>
              <a:t>Definizione ambigua degli obiettivi.</a:t>
            </a: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it-IT" altLang="it-IT" b="0" i="0" u="none" strike="noStrike" cap="none" normalizeH="0" baseline="0" dirty="0">
              <a:ln>
                <a:noFill/>
              </a:ln>
              <a:solidFill>
                <a:schemeClr val="tx1"/>
              </a:solidFill>
              <a:effectLst/>
              <a:latin typeface="+mj-lt"/>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it-IT" altLang="it-IT" b="0" i="0" u="none" strike="noStrike" cap="none" normalizeH="0" baseline="0" dirty="0">
                <a:ln>
                  <a:noFill/>
                </a:ln>
                <a:solidFill>
                  <a:schemeClr val="tx1"/>
                </a:solidFill>
                <a:effectLst/>
                <a:latin typeface="+mj-lt"/>
              </a:rPr>
              <a:t>Scelta di standard e soglie di successo.</a:t>
            </a: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it-IT" altLang="it-IT" b="0" i="0" u="none" strike="noStrike" cap="none" normalizeH="0" baseline="0" dirty="0">
              <a:ln>
                <a:noFill/>
              </a:ln>
              <a:solidFill>
                <a:schemeClr val="tx1"/>
              </a:solidFill>
              <a:effectLst/>
              <a:latin typeface="+mj-lt"/>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it-IT" altLang="it-IT" b="0" i="0" u="none" strike="noStrike" cap="none" normalizeH="0" baseline="0" dirty="0">
                <a:ln>
                  <a:noFill/>
                </a:ln>
                <a:solidFill>
                  <a:schemeClr val="tx1"/>
                </a:solidFill>
                <a:effectLst/>
                <a:latin typeface="+mj-lt"/>
              </a:rPr>
              <a:t>Difficoltà di attribuzione: </a:t>
            </a:r>
            <a:r>
              <a:rPr kumimoji="0" lang="it-IT" altLang="it-IT" b="0" i="1" u="none" strike="noStrike" cap="none" normalizeH="0" baseline="0" dirty="0">
                <a:ln>
                  <a:noFill/>
                </a:ln>
                <a:solidFill>
                  <a:schemeClr val="tx1"/>
                </a:solidFill>
                <a:effectLst/>
                <a:latin typeface="+mj-lt"/>
              </a:rPr>
              <a:t>cosa dipende davvero dalla policy?</a:t>
            </a: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it-IT" altLang="it-IT" b="0" i="0" u="none" strike="noStrike" cap="none" normalizeH="0" baseline="0" dirty="0">
              <a:ln>
                <a:noFill/>
              </a:ln>
              <a:solidFill>
                <a:schemeClr val="tx1"/>
              </a:solidFill>
              <a:effectLst/>
              <a:latin typeface="+mj-lt"/>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it-IT" altLang="it-IT" b="0" i="0" u="none" strike="noStrike" cap="none" normalizeH="0" baseline="0" dirty="0">
                <a:ln>
                  <a:noFill/>
                </a:ln>
                <a:solidFill>
                  <a:schemeClr val="tx1"/>
                </a:solidFill>
                <a:effectLst/>
                <a:latin typeface="+mj-lt"/>
              </a:rPr>
              <a:t>Problemi di apprendimento.</a:t>
            </a: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it-IT" altLang="it-IT" b="0" i="0" u="none" strike="noStrike" cap="none" normalizeH="0" baseline="0" dirty="0">
              <a:ln>
                <a:noFill/>
              </a:ln>
              <a:solidFill>
                <a:schemeClr val="tx1"/>
              </a:solidFill>
              <a:effectLst/>
              <a:latin typeface="+mj-lt"/>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it-IT" altLang="it-IT" b="0" i="0" u="none" strike="noStrike" cap="none" normalizeH="0" baseline="0" dirty="0">
                <a:ln>
                  <a:noFill/>
                </a:ln>
                <a:solidFill>
                  <a:schemeClr val="tx1"/>
                </a:solidFill>
                <a:effectLst/>
                <a:latin typeface="+mj-lt"/>
              </a:rPr>
              <a:t>Interpretazioni politiche e soggettive.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additive="base">
                                        <p:cTn id="7"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6">
                                            <p:txEl>
                                              <p:pRg st="2" end="2"/>
                                            </p:txEl>
                                          </p:spTgt>
                                        </p:tgtEl>
                                        <p:attrNameLst>
                                          <p:attrName>style.visibility</p:attrName>
                                        </p:attrNameLst>
                                      </p:cBhvr>
                                      <p:to>
                                        <p:strVal val="visible"/>
                                      </p:to>
                                    </p:set>
                                    <p:anim calcmode="lin" valueType="num">
                                      <p:cBhvr additive="base">
                                        <p:cTn id="13" dur="500" fill="hold"/>
                                        <p:tgtEl>
                                          <p:spTgt spid="6">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6">
                                            <p:txEl>
                                              <p:pRg st="4" end="4"/>
                                            </p:txEl>
                                          </p:spTgt>
                                        </p:tgtEl>
                                        <p:attrNameLst>
                                          <p:attrName>style.visibility</p:attrName>
                                        </p:attrNameLst>
                                      </p:cBhvr>
                                      <p:to>
                                        <p:strVal val="visible"/>
                                      </p:to>
                                    </p:set>
                                    <p:anim calcmode="lin" valueType="num">
                                      <p:cBhvr additive="base">
                                        <p:cTn id="19" dur="500" fill="hold"/>
                                        <p:tgtEl>
                                          <p:spTgt spid="6">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6">
                                            <p:txEl>
                                              <p:pRg st="6" end="6"/>
                                            </p:txEl>
                                          </p:spTgt>
                                        </p:tgtEl>
                                        <p:attrNameLst>
                                          <p:attrName>style.visibility</p:attrName>
                                        </p:attrNameLst>
                                      </p:cBhvr>
                                      <p:to>
                                        <p:strVal val="visible"/>
                                      </p:to>
                                    </p:set>
                                    <p:anim calcmode="lin" valueType="num">
                                      <p:cBhvr additive="base">
                                        <p:cTn id="25" dur="500" fill="hold"/>
                                        <p:tgtEl>
                                          <p:spTgt spid="6">
                                            <p:txEl>
                                              <p:pRg st="6" end="6"/>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6">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6">
                                            <p:txEl>
                                              <p:pRg st="8" end="8"/>
                                            </p:txEl>
                                          </p:spTgt>
                                        </p:tgtEl>
                                        <p:attrNameLst>
                                          <p:attrName>style.visibility</p:attrName>
                                        </p:attrNameLst>
                                      </p:cBhvr>
                                      <p:to>
                                        <p:strVal val="visible"/>
                                      </p:to>
                                    </p:set>
                                    <p:anim calcmode="lin" valueType="num">
                                      <p:cBhvr additive="base">
                                        <p:cTn id="31" dur="500" fill="hold"/>
                                        <p:tgtEl>
                                          <p:spTgt spid="6">
                                            <p:txEl>
                                              <p:pRg st="8" end="8"/>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6">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FEC3EB-A13C-76CA-6D16-42B5BDCBF8C2}"/>
            </a:ext>
          </a:extLst>
        </p:cNvPr>
        <p:cNvGrpSpPr/>
        <p:nvPr/>
      </p:nvGrpSpPr>
      <p:grpSpPr>
        <a:xfrm>
          <a:off x="0" y="0"/>
          <a:ext cx="0" cy="0"/>
          <a:chOff x="0" y="0"/>
          <a:chExt cx="0" cy="0"/>
        </a:xfrm>
      </p:grpSpPr>
      <p:sp>
        <p:nvSpPr>
          <p:cNvPr id="22529" name="Titolo 1">
            <a:extLst>
              <a:ext uri="{FF2B5EF4-FFF2-40B4-BE49-F238E27FC236}">
                <a16:creationId xmlns:a16="http://schemas.microsoft.com/office/drawing/2014/main" id="{4F4EAE14-6C0B-1FCA-6517-C50CE6267C5C}"/>
              </a:ext>
            </a:extLst>
          </p:cNvPr>
          <p:cNvSpPr>
            <a:spLocks noGrp="1" noChangeArrowheads="1"/>
          </p:cNvSpPr>
          <p:nvPr>
            <p:ph type="title"/>
          </p:nvPr>
        </p:nvSpPr>
        <p:spPr/>
        <p:txBody>
          <a:bodyPr/>
          <a:lstStyle/>
          <a:p>
            <a:pPr algn="ctr"/>
            <a:r>
              <a:rPr lang="en-GB" altLang="it-IT"/>
              <a:t>Il problema dell’Oggettività (1)</a:t>
            </a:r>
          </a:p>
        </p:txBody>
      </p:sp>
      <p:sp>
        <p:nvSpPr>
          <p:cNvPr id="3" name="Segnaposto contenuto 2">
            <a:extLst>
              <a:ext uri="{FF2B5EF4-FFF2-40B4-BE49-F238E27FC236}">
                <a16:creationId xmlns:a16="http://schemas.microsoft.com/office/drawing/2014/main" id="{6208EA30-4A98-6417-FAF5-9B1FA147162E}"/>
              </a:ext>
            </a:extLst>
          </p:cNvPr>
          <p:cNvSpPr>
            <a:spLocks noGrp="1"/>
          </p:cNvSpPr>
          <p:nvPr>
            <p:ph idx="1"/>
          </p:nvPr>
        </p:nvSpPr>
        <p:spPr/>
        <p:txBody>
          <a:bodyPr/>
          <a:lstStyle/>
          <a:p>
            <a:pPr algn="just">
              <a:spcBef>
                <a:spcPct val="0"/>
              </a:spcBef>
              <a:defRPr/>
            </a:pPr>
            <a:r>
              <a:rPr lang="it-IT" altLang="it-IT" sz="3600" dirty="0">
                <a:latin typeface="Garamond" panose="02020404030301010803" pitchFamily="18" charset="0"/>
                <a:ea typeface="ＭＳ Ｐゴシック" panose="020B0600070205080204" pitchFamily="34" charset="-128"/>
              </a:rPr>
              <a:t>Valutare significa misurare valore</a:t>
            </a:r>
          </a:p>
          <a:p>
            <a:pPr algn="just">
              <a:spcBef>
                <a:spcPct val="0"/>
              </a:spcBef>
              <a:defRPr/>
            </a:pPr>
            <a:endParaRPr lang="it-IT" altLang="it-IT" sz="3600" dirty="0">
              <a:latin typeface="Garamond" panose="02020404030301010803" pitchFamily="18" charset="0"/>
              <a:ea typeface="ＭＳ Ｐゴシック" panose="020B0600070205080204" pitchFamily="34" charset="-128"/>
            </a:endParaRPr>
          </a:p>
          <a:p>
            <a:pPr marL="0" indent="0" algn="just">
              <a:spcBef>
                <a:spcPct val="0"/>
              </a:spcBef>
              <a:buFontTx/>
              <a:buNone/>
              <a:defRPr/>
            </a:pPr>
            <a:r>
              <a:rPr lang="it-IT" altLang="it-IT" sz="3600" dirty="0">
                <a:latin typeface="Garamond" panose="02020404030301010803" pitchFamily="18" charset="0"/>
                <a:ea typeface="ＭＳ Ｐゴシック" panose="020B0600070205080204" pitchFamily="34" charset="-128"/>
              </a:rPr>
              <a:t>Ma:</a:t>
            </a:r>
          </a:p>
          <a:p>
            <a:pPr marL="0" indent="0" algn="just">
              <a:spcBef>
                <a:spcPct val="0"/>
              </a:spcBef>
              <a:buFontTx/>
              <a:buNone/>
              <a:defRPr/>
            </a:pPr>
            <a:endParaRPr lang="it-IT" altLang="it-IT" sz="3600" dirty="0">
              <a:latin typeface="Garamond" panose="02020404030301010803" pitchFamily="18" charset="0"/>
              <a:ea typeface="ＭＳ Ｐゴシック" panose="020B0600070205080204" pitchFamily="34" charset="-128"/>
            </a:endParaRPr>
          </a:p>
          <a:p>
            <a:pPr algn="just">
              <a:spcBef>
                <a:spcPct val="0"/>
              </a:spcBef>
              <a:defRPr/>
            </a:pPr>
            <a:r>
              <a:rPr lang="it-IT" altLang="it-IT" sz="3600" dirty="0">
                <a:latin typeface="Garamond" panose="02020404030301010803" pitchFamily="18" charset="0"/>
                <a:ea typeface="ＭＳ Ｐゴシック" panose="020B0600070205080204" pitchFamily="34" charset="-128"/>
              </a:rPr>
              <a:t>Valore di cosa</a:t>
            </a:r>
          </a:p>
          <a:p>
            <a:pPr algn="just">
              <a:spcBef>
                <a:spcPct val="0"/>
              </a:spcBef>
              <a:defRPr/>
            </a:pPr>
            <a:r>
              <a:rPr lang="it-IT" altLang="it-IT" sz="3600" dirty="0">
                <a:latin typeface="Garamond" panose="02020404030301010803" pitchFamily="18" charset="0"/>
                <a:ea typeface="ＭＳ Ｐゴシック" panose="020B0600070205080204" pitchFamily="34" charset="-128"/>
              </a:rPr>
              <a:t>Valore per chi?</a:t>
            </a:r>
          </a:p>
          <a:p>
            <a:pPr algn="just">
              <a:spcBef>
                <a:spcPct val="0"/>
              </a:spcBef>
              <a:defRPr/>
            </a:pPr>
            <a:r>
              <a:rPr lang="it-IT" altLang="it-IT" sz="3600" dirty="0">
                <a:latin typeface="Garamond" panose="02020404030301010803" pitchFamily="18" charset="0"/>
                <a:ea typeface="ＭＳ Ｐゴシック" panose="020B0600070205080204" pitchFamily="34" charset="-128"/>
              </a:rPr>
              <a:t>Valore per fare cosa</a:t>
            </a:r>
          </a:p>
          <a:p>
            <a:pPr algn="just">
              <a:spcBef>
                <a:spcPct val="0"/>
              </a:spcBef>
              <a:defRPr/>
            </a:pPr>
            <a:r>
              <a:rPr lang="it-IT" sz="3600" dirty="0">
                <a:latin typeface="Garamond" panose="02020404030301010803" pitchFamily="18" charset="0"/>
              </a:rPr>
              <a:t>Esiste un «valore» oggettivo?</a:t>
            </a:r>
            <a:endParaRPr lang="it-IT" altLang="it-IT" sz="3600" dirty="0">
              <a:latin typeface="Garamond" panose="02020404030301010803" pitchFamily="18" charset="0"/>
              <a:ea typeface="ＭＳ Ｐゴシック" panose="020B0600070205080204" pitchFamily="34" charset="-128"/>
            </a:endParaRPr>
          </a:p>
          <a:p>
            <a:pPr>
              <a:defRPr/>
            </a:pPr>
            <a:endParaRPr lang="en-GB" dirty="0"/>
          </a:p>
        </p:txBody>
      </p:sp>
    </p:spTree>
    <p:extLst>
      <p:ext uri="{BB962C8B-B14F-4D97-AF65-F5344CB8AC3E}">
        <p14:creationId xmlns:p14="http://schemas.microsoft.com/office/powerpoint/2010/main" val="46821026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anim calcmode="lin" valueType="num">
                                      <p:cBhvr additive="base">
                                        <p:cTn id="25"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 calcmode="lin" valueType="num">
                                      <p:cBhvr additive="base">
                                        <p:cTn id="31"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7" end="7"/>
                                            </p:txEl>
                                          </p:spTgt>
                                        </p:tgtEl>
                                        <p:attrNameLst>
                                          <p:attrName>style.visibility</p:attrName>
                                        </p:attrNameLst>
                                      </p:cBhvr>
                                      <p:to>
                                        <p:strVal val="visible"/>
                                      </p:to>
                                    </p:set>
                                    <p:anim calcmode="lin" valueType="num">
                                      <p:cBhvr additive="base">
                                        <p:cTn id="37"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Titolo 1">
            <a:extLst>
              <a:ext uri="{FF2B5EF4-FFF2-40B4-BE49-F238E27FC236}">
                <a16:creationId xmlns:a16="http://schemas.microsoft.com/office/drawing/2014/main" id="{9118DB35-9DD1-99A6-DB5F-E119185F2575}"/>
              </a:ext>
            </a:extLst>
          </p:cNvPr>
          <p:cNvSpPr>
            <a:spLocks noGrp="1" noChangeArrowheads="1"/>
          </p:cNvSpPr>
          <p:nvPr>
            <p:ph type="title"/>
          </p:nvPr>
        </p:nvSpPr>
        <p:spPr/>
        <p:txBody>
          <a:bodyPr/>
          <a:lstStyle/>
          <a:p>
            <a:pPr algn="ctr"/>
            <a:r>
              <a:rPr lang="en-GB" altLang="it-IT"/>
              <a:t>Il problema dell’Oggettività (2)</a:t>
            </a:r>
          </a:p>
        </p:txBody>
      </p:sp>
      <p:sp>
        <p:nvSpPr>
          <p:cNvPr id="23554" name="Segnaposto contenuto 2">
            <a:extLst>
              <a:ext uri="{FF2B5EF4-FFF2-40B4-BE49-F238E27FC236}">
                <a16:creationId xmlns:a16="http://schemas.microsoft.com/office/drawing/2014/main" id="{5D23201F-474B-E1BE-07B2-B276E0418469}"/>
              </a:ext>
            </a:extLst>
          </p:cNvPr>
          <p:cNvSpPr>
            <a:spLocks noGrp="1" noChangeArrowheads="1"/>
          </p:cNvSpPr>
          <p:nvPr>
            <p:ph idx="1"/>
          </p:nvPr>
        </p:nvSpPr>
        <p:spPr/>
        <p:txBody>
          <a:bodyPr/>
          <a:lstStyle/>
          <a:p>
            <a:pPr>
              <a:buFont typeface="Arial" panose="020B0604020202020204" pitchFamily="34" charset="0"/>
              <a:buChar char="•"/>
            </a:pPr>
            <a:r>
              <a:rPr lang="en-GB" altLang="it-IT" sz="3600" dirty="0">
                <a:latin typeface="Garamond" panose="02020404030301010803" pitchFamily="18" charset="0"/>
              </a:rPr>
              <a:t>Il “</a:t>
            </a:r>
            <a:r>
              <a:rPr lang="en-GB" altLang="it-IT" sz="3600" dirty="0" err="1">
                <a:latin typeface="Garamond" panose="02020404030301010803" pitchFamily="18" charset="0"/>
              </a:rPr>
              <a:t>valore</a:t>
            </a:r>
            <a:r>
              <a:rPr lang="en-GB" altLang="it-IT" sz="3600" dirty="0">
                <a:latin typeface="Garamond" panose="02020404030301010803" pitchFamily="18" charset="0"/>
              </a:rPr>
              <a:t>” </a:t>
            </a:r>
            <a:r>
              <a:rPr lang="en-GB" altLang="it-IT" sz="3600" dirty="0" err="1">
                <a:latin typeface="Garamond" panose="02020404030301010803" pitchFamily="18" charset="0"/>
              </a:rPr>
              <a:t>dovrebbe</a:t>
            </a:r>
            <a:r>
              <a:rPr lang="en-GB" altLang="it-IT" sz="3600" dirty="0">
                <a:latin typeface="Garamond" panose="02020404030301010803" pitchFamily="18" charset="0"/>
              </a:rPr>
              <a:t> </a:t>
            </a:r>
            <a:r>
              <a:rPr lang="en-GB" altLang="it-IT" sz="3600" dirty="0" err="1">
                <a:latin typeface="Garamond" panose="02020404030301010803" pitchFamily="18" charset="0"/>
              </a:rPr>
              <a:t>essere</a:t>
            </a:r>
            <a:r>
              <a:rPr lang="en-GB" altLang="it-IT" sz="3600" dirty="0">
                <a:latin typeface="Garamond" panose="02020404030301010803" pitchFamily="18" charset="0"/>
              </a:rPr>
              <a:t> </a:t>
            </a:r>
            <a:r>
              <a:rPr lang="en-GB" altLang="it-IT" sz="3600" dirty="0" err="1">
                <a:latin typeface="Garamond" panose="02020404030301010803" pitchFamily="18" charset="0"/>
              </a:rPr>
              <a:t>condiviso</a:t>
            </a:r>
            <a:r>
              <a:rPr lang="en-GB" altLang="it-IT" sz="3600" dirty="0">
                <a:latin typeface="Garamond" panose="02020404030301010803" pitchFamily="18" charset="0"/>
              </a:rPr>
              <a:t> </a:t>
            </a:r>
            <a:r>
              <a:rPr lang="en-GB" altLang="it-IT" sz="3600" dirty="0" err="1">
                <a:latin typeface="Garamond" panose="02020404030301010803" pitchFamily="18" charset="0"/>
              </a:rPr>
              <a:t>socialmente</a:t>
            </a:r>
            <a:endParaRPr lang="en-GB" altLang="it-IT" sz="3600" dirty="0">
              <a:latin typeface="Garamond" panose="02020404030301010803" pitchFamily="18" charset="0"/>
            </a:endParaRPr>
          </a:p>
          <a:p>
            <a:pPr>
              <a:buFont typeface="Arial" panose="020B0604020202020204" pitchFamily="34" charset="0"/>
              <a:buChar char="•"/>
            </a:pPr>
            <a:r>
              <a:rPr lang="en-GB" altLang="it-IT" sz="3600" dirty="0">
                <a:latin typeface="Garamond" panose="02020404030301010803" pitchFamily="18" charset="0"/>
              </a:rPr>
              <a:t>Valore </a:t>
            </a:r>
            <a:r>
              <a:rPr lang="en-GB" altLang="it-IT" sz="3600" dirty="0" err="1">
                <a:latin typeface="Garamond" panose="02020404030301010803" pitchFamily="18" charset="0"/>
              </a:rPr>
              <a:t>economico</a:t>
            </a:r>
            <a:endParaRPr lang="en-GB" altLang="it-IT" sz="3600" dirty="0">
              <a:latin typeface="Garamond" panose="02020404030301010803" pitchFamily="18" charset="0"/>
            </a:endParaRPr>
          </a:p>
          <a:p>
            <a:pPr>
              <a:buFont typeface="Arial" panose="020B0604020202020204" pitchFamily="34" charset="0"/>
              <a:buChar char="•"/>
            </a:pPr>
            <a:r>
              <a:rPr lang="en-GB" altLang="it-IT" sz="3600" dirty="0">
                <a:latin typeface="Garamond" panose="02020404030301010803" pitchFamily="18" charset="0"/>
              </a:rPr>
              <a:t>Valore </a:t>
            </a:r>
            <a:r>
              <a:rPr lang="en-GB" altLang="it-IT" sz="3600" dirty="0" err="1">
                <a:latin typeface="Garamond" panose="02020404030301010803" pitchFamily="18" charset="0"/>
              </a:rPr>
              <a:t>rilevante</a:t>
            </a:r>
            <a:r>
              <a:rPr lang="en-GB" altLang="it-IT" sz="3600" dirty="0">
                <a:latin typeface="Garamond" panose="02020404030301010803" pitchFamily="18" charset="0"/>
              </a:rPr>
              <a:t> e </a:t>
            </a:r>
            <a:r>
              <a:rPr lang="en-GB" altLang="it-IT" sz="3600" dirty="0" err="1">
                <a:latin typeface="Garamond" panose="02020404030301010803" pitchFamily="18" charset="0"/>
              </a:rPr>
              <a:t>valore</a:t>
            </a:r>
            <a:r>
              <a:rPr lang="en-GB" altLang="it-IT" sz="3600" dirty="0">
                <a:latin typeface="Garamond" panose="02020404030301010803" pitchFamily="18" charset="0"/>
              </a:rPr>
              <a:t> </a:t>
            </a:r>
            <a:r>
              <a:rPr lang="en-GB" altLang="it-IT" sz="3600" dirty="0" err="1">
                <a:latin typeface="Garamond" panose="02020404030301010803" pitchFamily="18" charset="0"/>
              </a:rPr>
              <a:t>marginale</a:t>
            </a:r>
            <a:endParaRPr lang="en-GB" altLang="it-IT" sz="3600" dirty="0">
              <a:latin typeface="Garamond" panose="02020404030301010803" pitchFamily="18" charset="0"/>
            </a:endParaRPr>
          </a:p>
          <a:p>
            <a:pPr>
              <a:buFont typeface="Arial" panose="020B0604020202020204" pitchFamily="34" charset="0"/>
              <a:buChar char="•"/>
            </a:pPr>
            <a:r>
              <a:rPr lang="en-GB" altLang="it-IT" sz="3600" dirty="0" err="1">
                <a:latin typeface="Garamond" panose="02020404030301010803" pitchFamily="18" charset="0"/>
              </a:rPr>
              <a:t>Valori</a:t>
            </a:r>
            <a:r>
              <a:rPr lang="en-GB" altLang="it-IT" sz="3600" dirty="0">
                <a:latin typeface="Garamond" panose="02020404030301010803" pitchFamily="18" charset="0"/>
              </a:rPr>
              <a:t> </a:t>
            </a:r>
            <a:r>
              <a:rPr lang="en-GB" altLang="it-IT" sz="3600" dirty="0" err="1">
                <a:latin typeface="Garamond" panose="02020404030301010803" pitchFamily="18" charset="0"/>
              </a:rPr>
              <a:t>personali</a:t>
            </a:r>
            <a:endParaRPr lang="en-GB" altLang="it-IT" sz="3600" dirty="0">
              <a:latin typeface="Garamond" panose="02020404030301010803" pitchFamily="18" charset="0"/>
            </a:endParaRPr>
          </a:p>
          <a:p>
            <a:pPr>
              <a:buFont typeface="Arial" panose="020B0604020202020204" pitchFamily="34" charset="0"/>
              <a:buChar char="•"/>
            </a:pPr>
            <a:r>
              <a:rPr lang="en-GB" altLang="it-IT" sz="3600" dirty="0" err="1">
                <a:latin typeface="Garamond" panose="02020404030301010803" pitchFamily="18" charset="0"/>
              </a:rPr>
              <a:t>Valori</a:t>
            </a:r>
            <a:r>
              <a:rPr lang="en-GB" altLang="it-IT" sz="3600" dirty="0">
                <a:latin typeface="Garamond" panose="02020404030301010803" pitchFamily="18" charset="0"/>
              </a:rPr>
              <a:t> come </a:t>
            </a:r>
            <a:r>
              <a:rPr lang="en-GB" altLang="it-IT" sz="3600" dirty="0" err="1">
                <a:latin typeface="Garamond" panose="02020404030301010803" pitchFamily="18" charset="0"/>
              </a:rPr>
              <a:t>elementi</a:t>
            </a:r>
            <a:r>
              <a:rPr lang="en-GB" altLang="it-IT" sz="3600" dirty="0">
                <a:latin typeface="Garamond" panose="02020404030301010803" pitchFamily="18" charset="0"/>
              </a:rPr>
              <a:t> </a:t>
            </a:r>
            <a:r>
              <a:rPr lang="en-GB" altLang="it-IT" sz="3600" dirty="0" err="1">
                <a:latin typeface="Garamond" panose="02020404030301010803" pitchFamily="18" charset="0"/>
              </a:rPr>
              <a:t>etici</a:t>
            </a:r>
            <a:endParaRPr lang="en-GB" altLang="it-IT" sz="3600" dirty="0">
              <a:latin typeface="Garamond" panose="02020404030301010803" pitchFamily="18" charset="0"/>
            </a:endParaRPr>
          </a:p>
          <a:p>
            <a:endParaRPr lang="en-GB" altLang="it-IT" dirty="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23554">
                                            <p:txEl>
                                              <p:pRg st="0" end="0"/>
                                            </p:txEl>
                                          </p:spTgt>
                                        </p:tgtEl>
                                        <p:attrNameLst>
                                          <p:attrName>style.visibility</p:attrName>
                                        </p:attrNameLst>
                                      </p:cBhvr>
                                      <p:to>
                                        <p:strVal val="visible"/>
                                      </p:to>
                                    </p:set>
                                    <p:anim calcmode="lin" valueType="num">
                                      <p:cBhvr additive="base">
                                        <p:cTn id="7" dur="500" fill="hold"/>
                                        <p:tgtEl>
                                          <p:spTgt spid="2355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355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23554">
                                            <p:txEl>
                                              <p:pRg st="1" end="1"/>
                                            </p:txEl>
                                          </p:spTgt>
                                        </p:tgtEl>
                                        <p:attrNameLst>
                                          <p:attrName>style.visibility</p:attrName>
                                        </p:attrNameLst>
                                      </p:cBhvr>
                                      <p:to>
                                        <p:strVal val="visible"/>
                                      </p:to>
                                    </p:set>
                                    <p:anim calcmode="lin" valueType="num">
                                      <p:cBhvr additive="base">
                                        <p:cTn id="13" dur="500" fill="hold"/>
                                        <p:tgtEl>
                                          <p:spTgt spid="23554">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3554">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23554">
                                            <p:txEl>
                                              <p:pRg st="2" end="2"/>
                                            </p:txEl>
                                          </p:spTgt>
                                        </p:tgtEl>
                                        <p:attrNameLst>
                                          <p:attrName>style.visibility</p:attrName>
                                        </p:attrNameLst>
                                      </p:cBhvr>
                                      <p:to>
                                        <p:strVal val="visible"/>
                                      </p:to>
                                    </p:set>
                                    <p:anim calcmode="lin" valueType="num">
                                      <p:cBhvr additive="base">
                                        <p:cTn id="19" dur="500" fill="hold"/>
                                        <p:tgtEl>
                                          <p:spTgt spid="23554">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3554">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nodeType="clickEffect">
                                  <p:stCondLst>
                                    <p:cond delay="0"/>
                                  </p:stCondLst>
                                  <p:childTnLst>
                                    <p:set>
                                      <p:cBhvr>
                                        <p:cTn id="24" dur="1" fill="hold">
                                          <p:stCondLst>
                                            <p:cond delay="0"/>
                                          </p:stCondLst>
                                        </p:cTn>
                                        <p:tgtEl>
                                          <p:spTgt spid="23554">
                                            <p:txEl>
                                              <p:pRg st="3" end="3"/>
                                            </p:txEl>
                                          </p:spTgt>
                                        </p:tgtEl>
                                        <p:attrNameLst>
                                          <p:attrName>style.visibility</p:attrName>
                                        </p:attrNameLst>
                                      </p:cBhvr>
                                      <p:to>
                                        <p:strVal val="visible"/>
                                      </p:to>
                                    </p:set>
                                    <p:anim calcmode="lin" valueType="num">
                                      <p:cBhvr additive="base">
                                        <p:cTn id="25" dur="500" fill="hold"/>
                                        <p:tgtEl>
                                          <p:spTgt spid="23554">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3554">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nodeType="clickEffect">
                                  <p:stCondLst>
                                    <p:cond delay="0"/>
                                  </p:stCondLst>
                                  <p:childTnLst>
                                    <p:set>
                                      <p:cBhvr>
                                        <p:cTn id="30" dur="1" fill="hold">
                                          <p:stCondLst>
                                            <p:cond delay="0"/>
                                          </p:stCondLst>
                                        </p:cTn>
                                        <p:tgtEl>
                                          <p:spTgt spid="23554">
                                            <p:txEl>
                                              <p:pRg st="4" end="4"/>
                                            </p:txEl>
                                          </p:spTgt>
                                        </p:tgtEl>
                                        <p:attrNameLst>
                                          <p:attrName>style.visibility</p:attrName>
                                        </p:attrNameLst>
                                      </p:cBhvr>
                                      <p:to>
                                        <p:strVal val="visible"/>
                                      </p:to>
                                    </p:set>
                                    <p:anim calcmode="lin" valueType="num">
                                      <p:cBhvr additive="base">
                                        <p:cTn id="31" dur="500" fill="hold"/>
                                        <p:tgtEl>
                                          <p:spTgt spid="23554">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3554">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Titolo 1">
            <a:extLst>
              <a:ext uri="{FF2B5EF4-FFF2-40B4-BE49-F238E27FC236}">
                <a16:creationId xmlns:a16="http://schemas.microsoft.com/office/drawing/2014/main" id="{BFEF11B3-E4CC-41CE-24CB-A70782ECF1E1}"/>
              </a:ext>
            </a:extLst>
          </p:cNvPr>
          <p:cNvSpPr>
            <a:spLocks noGrp="1" noChangeArrowheads="1"/>
          </p:cNvSpPr>
          <p:nvPr>
            <p:ph type="title"/>
          </p:nvPr>
        </p:nvSpPr>
        <p:spPr/>
        <p:txBody>
          <a:bodyPr/>
          <a:lstStyle/>
          <a:p>
            <a:r>
              <a:rPr lang="en-GB" altLang="it-IT"/>
              <a:t>Il problema dell’Oggettività (3)</a:t>
            </a:r>
          </a:p>
        </p:txBody>
      </p:sp>
      <p:sp>
        <p:nvSpPr>
          <p:cNvPr id="3" name="Segnaposto contenuto 2">
            <a:extLst>
              <a:ext uri="{FF2B5EF4-FFF2-40B4-BE49-F238E27FC236}">
                <a16:creationId xmlns:a16="http://schemas.microsoft.com/office/drawing/2014/main" id="{B0D7F39F-32F8-AE07-4E78-7ED0C7491016}"/>
              </a:ext>
            </a:extLst>
          </p:cNvPr>
          <p:cNvSpPr>
            <a:spLocks noGrp="1" noChangeArrowheads="1"/>
          </p:cNvSpPr>
          <p:nvPr>
            <p:ph idx="1"/>
          </p:nvPr>
        </p:nvSpPr>
        <p:spPr>
          <a:xfrm>
            <a:off x="122030" y="1524000"/>
            <a:ext cx="5897770" cy="5257800"/>
          </a:xfrm>
        </p:spPr>
        <p:txBody>
          <a:bodyPr/>
          <a:lstStyle/>
          <a:p>
            <a:pPr algn="just"/>
            <a:r>
              <a:rPr lang="en-US" altLang="it-IT" sz="2400" dirty="0">
                <a:latin typeface="Garamond" panose="02020404030301010803" pitchFamily="18" charset="0"/>
              </a:rPr>
              <a:t>90% </a:t>
            </a:r>
            <a:r>
              <a:rPr lang="en-US" altLang="it-IT" sz="2400" dirty="0" err="1">
                <a:latin typeface="Garamond" panose="02020404030301010803" pitchFamily="18" charset="0"/>
              </a:rPr>
              <a:t>delle</a:t>
            </a:r>
            <a:r>
              <a:rPr lang="en-US" altLang="it-IT" sz="2400" dirty="0">
                <a:latin typeface="Garamond" panose="02020404030301010803" pitchFamily="18" charset="0"/>
              </a:rPr>
              <a:t> </a:t>
            </a:r>
            <a:r>
              <a:rPr lang="en-US" altLang="it-IT" sz="2400" dirty="0" err="1">
                <a:latin typeface="Garamond" panose="02020404030301010803" pitchFamily="18" charset="0"/>
              </a:rPr>
              <a:t>famiglie</a:t>
            </a:r>
            <a:r>
              <a:rPr lang="en-US" altLang="it-IT" sz="2400" dirty="0">
                <a:latin typeface="Garamond" panose="02020404030301010803" pitchFamily="18" charset="0"/>
              </a:rPr>
              <a:t> in Burkina Faso </a:t>
            </a:r>
            <a:r>
              <a:rPr lang="it-IT" altLang="it-IT" sz="2400" dirty="0">
                <a:latin typeface="Garamond" panose="02020404030301010803" pitchFamily="18" charset="0"/>
              </a:rPr>
              <a:t>non hanno acqua corrente a disposizione</a:t>
            </a:r>
          </a:p>
          <a:p>
            <a:pPr algn="just"/>
            <a:r>
              <a:rPr lang="en-US" altLang="it-IT" sz="2400" dirty="0">
                <a:latin typeface="Garamond" panose="02020404030301010803" pitchFamily="18" charset="0"/>
              </a:rPr>
              <a:t>Per “</a:t>
            </a:r>
            <a:r>
              <a:rPr lang="en-US" altLang="it-IT" sz="2400" dirty="0" err="1">
                <a:latin typeface="Garamond" panose="02020404030301010803" pitchFamily="18" charset="0"/>
              </a:rPr>
              <a:t>noi</a:t>
            </a:r>
            <a:r>
              <a:rPr lang="en-US" altLang="it-IT" sz="2400" dirty="0">
                <a:latin typeface="Garamond" panose="02020404030301010803" pitchFamily="18" charset="0"/>
              </a:rPr>
              <a:t>” </a:t>
            </a:r>
            <a:r>
              <a:rPr lang="en-US" altLang="it-IT" sz="2400" dirty="0" err="1">
                <a:latin typeface="Garamond" panose="02020404030301010803" pitchFamily="18" charset="0"/>
              </a:rPr>
              <a:t>questo</a:t>
            </a:r>
            <a:r>
              <a:rPr lang="en-US" altLang="it-IT" sz="2400" dirty="0">
                <a:latin typeface="Garamond" panose="02020404030301010803" pitchFamily="18" charset="0"/>
              </a:rPr>
              <a:t> </a:t>
            </a:r>
            <a:r>
              <a:rPr lang="en-US" altLang="it-IT" sz="2400" dirty="0" err="1">
                <a:latin typeface="Garamond" panose="02020404030301010803" pitchFamily="18" charset="0"/>
              </a:rPr>
              <a:t>è</a:t>
            </a:r>
            <a:r>
              <a:rPr lang="en-US" altLang="it-IT" sz="2400" dirty="0">
                <a:latin typeface="Garamond" panose="02020404030301010803" pitchFamily="18" charset="0"/>
              </a:rPr>
              <a:t> un serio </a:t>
            </a:r>
            <a:r>
              <a:rPr lang="en-US" altLang="it-IT" sz="2400" dirty="0" err="1">
                <a:latin typeface="Garamond" panose="02020404030301010803" pitchFamily="18" charset="0"/>
              </a:rPr>
              <a:t>indicatore</a:t>
            </a:r>
            <a:r>
              <a:rPr lang="en-US" altLang="it-IT" sz="2400" dirty="0">
                <a:latin typeface="Garamond" panose="02020404030301010803" pitchFamily="18" charset="0"/>
              </a:rPr>
              <a:t> di </a:t>
            </a:r>
            <a:r>
              <a:rPr lang="en-US" altLang="it-IT" sz="2400" dirty="0" err="1">
                <a:latin typeface="Garamond" panose="02020404030301010803" pitchFamily="18" charset="0"/>
              </a:rPr>
              <a:t>povertà</a:t>
            </a:r>
            <a:r>
              <a:rPr lang="en-US" altLang="it-IT" sz="2400" dirty="0">
                <a:latin typeface="Garamond" panose="02020404030301010803" pitchFamily="18" charset="0"/>
              </a:rPr>
              <a:t>, ma per </a:t>
            </a:r>
            <a:r>
              <a:rPr lang="en-US" altLang="it-IT" sz="2400" dirty="0" err="1">
                <a:latin typeface="Garamond" panose="02020404030301010803" pitchFamily="18" charset="0"/>
              </a:rPr>
              <a:t>i</a:t>
            </a:r>
            <a:r>
              <a:rPr lang="en-US" altLang="it-IT" sz="2400" dirty="0">
                <a:latin typeface="Garamond" panose="02020404030301010803" pitchFamily="18" charset="0"/>
              </a:rPr>
              <a:t> “</a:t>
            </a:r>
            <a:r>
              <a:rPr lang="en-US" altLang="it-IT" sz="2400" dirty="0" err="1">
                <a:latin typeface="Garamond" panose="02020404030301010803" pitchFamily="18" charset="0"/>
              </a:rPr>
              <a:t>locali</a:t>
            </a:r>
            <a:r>
              <a:rPr lang="en-US" altLang="it-IT" sz="2400" dirty="0">
                <a:latin typeface="Garamond" panose="02020404030301010803" pitchFamily="18" charset="0"/>
              </a:rPr>
              <a:t>” non lo </a:t>
            </a:r>
            <a:r>
              <a:rPr lang="en-US" altLang="it-IT" sz="2400" dirty="0" err="1">
                <a:latin typeface="Garamond" panose="02020404030301010803" pitchFamily="18" charset="0"/>
              </a:rPr>
              <a:t>è</a:t>
            </a:r>
            <a:r>
              <a:rPr lang="en-US" altLang="it-IT" sz="2400" dirty="0">
                <a:latin typeface="Garamond" panose="02020404030301010803" pitchFamily="18" charset="0"/>
              </a:rPr>
              <a:t>…. </a:t>
            </a:r>
          </a:p>
          <a:p>
            <a:pPr algn="just"/>
            <a:r>
              <a:rPr lang="en-US" altLang="it-IT" sz="2400" dirty="0">
                <a:latin typeface="Garamond" panose="02020404030301010803" pitchFamily="18" charset="0"/>
              </a:rPr>
              <a:t>Per </a:t>
            </a:r>
            <a:r>
              <a:rPr lang="en-US" altLang="it-IT" sz="2400" dirty="0" err="1">
                <a:latin typeface="Garamond" panose="02020404030301010803" pitchFamily="18" charset="0"/>
              </a:rPr>
              <a:t>gli</a:t>
            </a:r>
            <a:r>
              <a:rPr lang="en-US" altLang="it-IT" sz="2400" dirty="0">
                <a:latin typeface="Garamond" panose="02020404030301010803" pitchFamily="18" charset="0"/>
              </a:rPr>
              <a:t> </a:t>
            </a:r>
            <a:r>
              <a:rPr lang="en-US" altLang="it-IT" sz="2400" dirty="0" err="1">
                <a:latin typeface="Garamond" panose="02020404030301010803" pitchFamily="18" charset="0"/>
              </a:rPr>
              <a:t>uomini</a:t>
            </a:r>
            <a:r>
              <a:rPr lang="en-US" altLang="it-IT" sz="2400" dirty="0">
                <a:latin typeface="Garamond" panose="02020404030301010803" pitchFamily="18" charset="0"/>
              </a:rPr>
              <a:t> “</a:t>
            </a:r>
            <a:r>
              <a:rPr lang="en-US" altLang="it-IT" sz="2400" dirty="0" err="1">
                <a:latin typeface="Garamond" panose="02020404030301010803" pitchFamily="18" charset="0"/>
              </a:rPr>
              <a:t>locali</a:t>
            </a:r>
            <a:r>
              <a:rPr lang="en-US" altLang="it-IT" sz="2400" dirty="0">
                <a:latin typeface="Garamond" panose="02020404030301010803" pitchFamily="18" charset="0"/>
              </a:rPr>
              <a:t>” </a:t>
            </a:r>
            <a:r>
              <a:rPr lang="en-US" altLang="it-IT" sz="2400" dirty="0" err="1">
                <a:latin typeface="Garamond" panose="02020404030301010803" pitchFamily="18" charset="0"/>
              </a:rPr>
              <a:t>questo</a:t>
            </a:r>
            <a:r>
              <a:rPr lang="en-US" altLang="it-IT" sz="2400" dirty="0">
                <a:latin typeface="Garamond" panose="02020404030301010803" pitchFamily="18" charset="0"/>
              </a:rPr>
              <a:t> non </a:t>
            </a:r>
            <a:r>
              <a:rPr lang="en-US" altLang="it-IT" sz="2400" dirty="0" err="1">
                <a:latin typeface="Garamond" panose="02020404030301010803" pitchFamily="18" charset="0"/>
              </a:rPr>
              <a:t>è</a:t>
            </a:r>
            <a:r>
              <a:rPr lang="en-US" altLang="it-IT" sz="2400" dirty="0">
                <a:latin typeface="Garamond" panose="02020404030301010803" pitchFamily="18" charset="0"/>
              </a:rPr>
              <a:t> un </a:t>
            </a:r>
            <a:r>
              <a:rPr lang="en-US" altLang="it-IT" sz="2400" dirty="0" err="1">
                <a:latin typeface="Garamond" panose="02020404030301010803" pitchFamily="18" charset="0"/>
              </a:rPr>
              <a:t>problema</a:t>
            </a:r>
            <a:r>
              <a:rPr lang="en-US" altLang="it-IT" sz="2400" dirty="0">
                <a:latin typeface="Garamond" panose="02020404030301010803" pitchFamily="18" charset="0"/>
              </a:rPr>
              <a:t>..</a:t>
            </a:r>
          </a:p>
          <a:p>
            <a:pPr algn="just"/>
            <a:r>
              <a:rPr lang="it-IT" altLang="it-IT" sz="2400" dirty="0">
                <a:latin typeface="Garamond" panose="02020404030301010803" pitchFamily="18" charset="0"/>
              </a:rPr>
              <a:t>Ma per le donne «locali» è un serio problema..</a:t>
            </a:r>
          </a:p>
          <a:p>
            <a:endParaRPr lang="en-GB" altLang="it-IT" dirty="0"/>
          </a:p>
        </p:txBody>
      </p:sp>
      <p:pic>
        <p:nvPicPr>
          <p:cNvPr id="2" name="Picture 2" descr="What if we could all have access to water and sanitation services? – ALU  Global Focus">
            <a:extLst>
              <a:ext uri="{FF2B5EF4-FFF2-40B4-BE49-F238E27FC236}">
                <a16:creationId xmlns:a16="http://schemas.microsoft.com/office/drawing/2014/main" id="{D6037EE7-A7B1-477C-9CE4-2042AC3FF1F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743200" y="4533900"/>
            <a:ext cx="4724400" cy="23241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gtEl>
                                        <p:attrNameLst>
                                          <p:attrName>style.visibility</p:attrName>
                                        </p:attrNameLst>
                                      </p:cBhvr>
                                      <p:to>
                                        <p:strVal val="visible"/>
                                      </p:to>
                                    </p:set>
                                    <p:anim calcmode="lin" valueType="num">
                                      <p:cBhvr additive="base">
                                        <p:cTn id="31" dur="500" fill="hold"/>
                                        <p:tgtEl>
                                          <p:spTgt spid="2"/>
                                        </p:tgtEl>
                                        <p:attrNameLst>
                                          <p:attrName>ppt_x</p:attrName>
                                        </p:attrNameLst>
                                      </p:cBhvr>
                                      <p:tavLst>
                                        <p:tav tm="0">
                                          <p:val>
                                            <p:strVal val="#ppt_x"/>
                                          </p:val>
                                        </p:tav>
                                        <p:tav tm="100000">
                                          <p:val>
                                            <p:strVal val="#ppt_x"/>
                                          </p:val>
                                        </p:tav>
                                      </p:tavLst>
                                    </p:anim>
                                    <p:anim calcmode="lin" valueType="num">
                                      <p:cBhvr additive="base">
                                        <p:cTn id="32"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Titolo 1">
            <a:extLst>
              <a:ext uri="{FF2B5EF4-FFF2-40B4-BE49-F238E27FC236}">
                <a16:creationId xmlns:a16="http://schemas.microsoft.com/office/drawing/2014/main" id="{FA46A8A7-86ED-0AE6-4C60-5617466A4359}"/>
              </a:ext>
            </a:extLst>
          </p:cNvPr>
          <p:cNvSpPr>
            <a:spLocks noGrp="1" noChangeArrowheads="1"/>
          </p:cNvSpPr>
          <p:nvPr>
            <p:ph type="title"/>
          </p:nvPr>
        </p:nvSpPr>
        <p:spPr/>
        <p:txBody>
          <a:bodyPr/>
          <a:lstStyle/>
          <a:p>
            <a:r>
              <a:rPr lang="en-GB" altLang="it-IT"/>
              <a:t>Il problema dell’Oggettività (4)</a:t>
            </a:r>
          </a:p>
        </p:txBody>
      </p:sp>
      <p:sp>
        <p:nvSpPr>
          <p:cNvPr id="25602" name="Segnaposto contenuto 2">
            <a:extLst>
              <a:ext uri="{FF2B5EF4-FFF2-40B4-BE49-F238E27FC236}">
                <a16:creationId xmlns:a16="http://schemas.microsoft.com/office/drawing/2014/main" id="{F3D87C37-CE4A-B15F-81F8-3CEE457688BC}"/>
              </a:ext>
            </a:extLst>
          </p:cNvPr>
          <p:cNvSpPr>
            <a:spLocks noGrp="1" noChangeArrowheads="1"/>
          </p:cNvSpPr>
          <p:nvPr>
            <p:ph idx="1"/>
          </p:nvPr>
        </p:nvSpPr>
        <p:spPr/>
        <p:txBody>
          <a:bodyPr/>
          <a:lstStyle/>
          <a:p>
            <a:r>
              <a:rPr lang="it-IT" altLang="it-IT" sz="3600">
                <a:latin typeface="Garamond" panose="02020404030301010803" pitchFamily="18" charset="0"/>
              </a:rPr>
              <a:t>Standard e soglie differenti</a:t>
            </a:r>
          </a:p>
          <a:p>
            <a:r>
              <a:rPr lang="it-IT" altLang="it-IT" sz="3600">
                <a:latin typeface="Garamond" panose="02020404030301010803" pitchFamily="18" charset="0"/>
              </a:rPr>
              <a:t>Culture diverse</a:t>
            </a:r>
          </a:p>
          <a:p>
            <a:r>
              <a:rPr lang="it-IT" altLang="it-IT" sz="3600">
                <a:latin typeface="Garamond" panose="02020404030301010803" pitchFamily="18" charset="0"/>
              </a:rPr>
              <a:t>Interessi differenti</a:t>
            </a:r>
          </a:p>
          <a:p>
            <a:r>
              <a:rPr lang="it-IT" altLang="it-IT" sz="3600">
                <a:latin typeface="Garamond" panose="02020404030301010803" pitchFamily="18" charset="0"/>
              </a:rPr>
              <a:t>Preoccupazioni e scale valoriali differenti</a:t>
            </a:r>
          </a:p>
          <a:p>
            <a:r>
              <a:rPr lang="it-IT" altLang="it-IT" sz="3600">
                <a:latin typeface="Garamond" panose="02020404030301010803" pitchFamily="18" charset="0"/>
              </a:rPr>
              <a:t>Risorse differenti</a:t>
            </a:r>
          </a:p>
          <a:p>
            <a:endParaRPr lang="en-GB" altLang="it-IT"/>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25602">
                                            <p:txEl>
                                              <p:pRg st="0" end="0"/>
                                            </p:txEl>
                                          </p:spTgt>
                                        </p:tgtEl>
                                        <p:attrNameLst>
                                          <p:attrName>style.visibility</p:attrName>
                                        </p:attrNameLst>
                                      </p:cBhvr>
                                      <p:to>
                                        <p:strVal val="visible"/>
                                      </p:to>
                                    </p:set>
                                    <p:anim calcmode="lin" valueType="num">
                                      <p:cBhvr additive="base">
                                        <p:cTn id="7" dur="500" fill="hold"/>
                                        <p:tgtEl>
                                          <p:spTgt spid="2560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560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25602">
                                            <p:txEl>
                                              <p:pRg st="1" end="1"/>
                                            </p:txEl>
                                          </p:spTgt>
                                        </p:tgtEl>
                                        <p:attrNameLst>
                                          <p:attrName>style.visibility</p:attrName>
                                        </p:attrNameLst>
                                      </p:cBhvr>
                                      <p:to>
                                        <p:strVal val="visible"/>
                                      </p:to>
                                    </p:set>
                                    <p:anim calcmode="lin" valueType="num">
                                      <p:cBhvr additive="base">
                                        <p:cTn id="13" dur="500" fill="hold"/>
                                        <p:tgtEl>
                                          <p:spTgt spid="2560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560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25602">
                                            <p:txEl>
                                              <p:pRg st="2" end="2"/>
                                            </p:txEl>
                                          </p:spTgt>
                                        </p:tgtEl>
                                        <p:attrNameLst>
                                          <p:attrName>style.visibility</p:attrName>
                                        </p:attrNameLst>
                                      </p:cBhvr>
                                      <p:to>
                                        <p:strVal val="visible"/>
                                      </p:to>
                                    </p:set>
                                    <p:anim calcmode="lin" valueType="num">
                                      <p:cBhvr additive="base">
                                        <p:cTn id="19" dur="500" fill="hold"/>
                                        <p:tgtEl>
                                          <p:spTgt spid="2560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560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nodeType="clickEffect">
                                  <p:stCondLst>
                                    <p:cond delay="0"/>
                                  </p:stCondLst>
                                  <p:childTnLst>
                                    <p:set>
                                      <p:cBhvr>
                                        <p:cTn id="24" dur="1" fill="hold">
                                          <p:stCondLst>
                                            <p:cond delay="0"/>
                                          </p:stCondLst>
                                        </p:cTn>
                                        <p:tgtEl>
                                          <p:spTgt spid="25602">
                                            <p:txEl>
                                              <p:pRg st="3" end="3"/>
                                            </p:txEl>
                                          </p:spTgt>
                                        </p:tgtEl>
                                        <p:attrNameLst>
                                          <p:attrName>style.visibility</p:attrName>
                                        </p:attrNameLst>
                                      </p:cBhvr>
                                      <p:to>
                                        <p:strVal val="visible"/>
                                      </p:to>
                                    </p:set>
                                    <p:anim calcmode="lin" valueType="num">
                                      <p:cBhvr additive="base">
                                        <p:cTn id="25" dur="500" fill="hold"/>
                                        <p:tgtEl>
                                          <p:spTgt spid="2560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560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nodeType="clickEffect">
                                  <p:stCondLst>
                                    <p:cond delay="0"/>
                                  </p:stCondLst>
                                  <p:childTnLst>
                                    <p:set>
                                      <p:cBhvr>
                                        <p:cTn id="30" dur="1" fill="hold">
                                          <p:stCondLst>
                                            <p:cond delay="0"/>
                                          </p:stCondLst>
                                        </p:cTn>
                                        <p:tgtEl>
                                          <p:spTgt spid="25602">
                                            <p:txEl>
                                              <p:pRg st="4" end="4"/>
                                            </p:txEl>
                                          </p:spTgt>
                                        </p:tgtEl>
                                        <p:attrNameLst>
                                          <p:attrName>style.visibility</p:attrName>
                                        </p:attrNameLst>
                                      </p:cBhvr>
                                      <p:to>
                                        <p:strVal val="visible"/>
                                      </p:to>
                                    </p:set>
                                    <p:anim calcmode="lin" valueType="num">
                                      <p:cBhvr additive="base">
                                        <p:cTn id="31" dur="500" fill="hold"/>
                                        <p:tgtEl>
                                          <p:spTgt spid="2560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560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Titolo 1">
            <a:extLst>
              <a:ext uri="{FF2B5EF4-FFF2-40B4-BE49-F238E27FC236}">
                <a16:creationId xmlns:a16="http://schemas.microsoft.com/office/drawing/2014/main" id="{D0D0018A-ED77-AC87-305F-0B0C9F413944}"/>
              </a:ext>
            </a:extLst>
          </p:cNvPr>
          <p:cNvSpPr>
            <a:spLocks noGrp="1" noChangeArrowheads="1"/>
          </p:cNvSpPr>
          <p:nvPr>
            <p:ph type="title"/>
          </p:nvPr>
        </p:nvSpPr>
        <p:spPr/>
        <p:txBody>
          <a:bodyPr/>
          <a:lstStyle/>
          <a:p>
            <a:pPr algn="ctr"/>
            <a:r>
              <a:rPr lang="en-GB" altLang="it-IT"/>
              <a:t>Il problema dell’Oggettività (5)</a:t>
            </a:r>
          </a:p>
        </p:txBody>
      </p:sp>
      <p:sp>
        <p:nvSpPr>
          <p:cNvPr id="26626" name="Segnaposto contenuto 2">
            <a:extLst>
              <a:ext uri="{FF2B5EF4-FFF2-40B4-BE49-F238E27FC236}">
                <a16:creationId xmlns:a16="http://schemas.microsoft.com/office/drawing/2014/main" id="{0D4C54FD-CFF4-18C5-057E-E7EC60F8FED0}"/>
              </a:ext>
            </a:extLst>
          </p:cNvPr>
          <p:cNvSpPr>
            <a:spLocks noGrp="1" noChangeArrowheads="1"/>
          </p:cNvSpPr>
          <p:nvPr>
            <p:ph idx="1"/>
          </p:nvPr>
        </p:nvSpPr>
        <p:spPr/>
        <p:txBody>
          <a:bodyPr/>
          <a:lstStyle/>
          <a:p>
            <a:pPr algn="just"/>
            <a:r>
              <a:rPr lang="it-IT" altLang="it-IT" b="1" dirty="0">
                <a:latin typeface="Garamond" panose="02020404030301010803" pitchFamily="18" charset="0"/>
                <a:ea typeface="ＭＳ Ｐゴシック" panose="020B0600070205080204" pitchFamily="34" charset="-128"/>
              </a:rPr>
              <a:t>Implica «scelte» </a:t>
            </a:r>
            <a:r>
              <a:rPr lang="it-IT" altLang="it-IT" dirty="0">
                <a:latin typeface="Garamond" panose="02020404030301010803" pitchFamily="18" charset="0"/>
                <a:ea typeface="ＭＳ Ｐゴシック" panose="020B0600070205080204" pitchFamily="34" charset="-128"/>
              </a:rPr>
              <a:t>(quale è il problema, quali dati raccogliere, quale metodi, quali variabili e quale </a:t>
            </a:r>
            <a:r>
              <a:rPr lang="it-IT" altLang="it-IT" dirty="0" err="1">
                <a:latin typeface="Garamond" panose="02020404030301010803" pitchFamily="18" charset="0"/>
                <a:ea typeface="ＭＳ Ｐゴシック" panose="020B0600070205080204" pitchFamily="34" charset="-128"/>
              </a:rPr>
              <a:t>operazionalizzazione</a:t>
            </a:r>
            <a:r>
              <a:rPr lang="it-IT" altLang="it-IT" dirty="0">
                <a:latin typeface="Garamond" panose="02020404030301010803" pitchFamily="18" charset="0"/>
                <a:ea typeface="ＭＳ Ｐゴシック" panose="020B0600070205080204" pitchFamily="34" charset="-128"/>
              </a:rPr>
              <a:t> delle variabili) </a:t>
            </a:r>
          </a:p>
          <a:p>
            <a:pPr algn="just"/>
            <a:r>
              <a:rPr lang="it-IT" altLang="it-IT" dirty="0">
                <a:latin typeface="Garamond" panose="02020404030301010803" pitchFamily="18" charset="0"/>
                <a:ea typeface="ＭＳ Ｐゴシック" panose="020B0600070205080204" pitchFamily="34" charset="-128"/>
              </a:rPr>
              <a:t>Risultati differenti per la valutazione dei medesimi oggetti/processi</a:t>
            </a:r>
          </a:p>
          <a:p>
            <a:pPr algn="just"/>
            <a:r>
              <a:rPr lang="it-IT" altLang="it-IT" dirty="0">
                <a:latin typeface="Garamond" panose="02020404030301010803" pitchFamily="18" charset="0"/>
                <a:ea typeface="ＭＳ Ｐゴシック" panose="020B0600070205080204" pitchFamily="34" charset="-128"/>
              </a:rPr>
              <a:t>I politici solitamente cercano le valutazioni migliori per la loro parte</a:t>
            </a:r>
            <a:endParaRPr lang="en-GB" altLang="it-IT" dirty="0">
              <a:latin typeface="Garamond" panose="02020404030301010803" pitchFamily="18" charset="0"/>
              <a:ea typeface="ＭＳ Ｐゴシック" panose="020B0600070205080204" pitchFamily="34" charset="-128"/>
            </a:endParaRPr>
          </a:p>
          <a:p>
            <a:pPr algn="just"/>
            <a:r>
              <a:rPr lang="en-GB" altLang="it-IT" dirty="0">
                <a:highlight>
                  <a:srgbClr val="FFFF00"/>
                </a:highlight>
                <a:latin typeface="Garamond" panose="02020404030301010803" pitchFamily="18" charset="0"/>
                <a:ea typeface="ＭＳ Ｐゴシック" panose="020B0600070205080204" pitchFamily="34" charset="-128"/>
              </a:rPr>
              <a:t>La </a:t>
            </a:r>
            <a:r>
              <a:rPr lang="en-GB" altLang="it-IT" dirty="0" err="1">
                <a:highlight>
                  <a:srgbClr val="FFFF00"/>
                </a:highlight>
                <a:latin typeface="Garamond" panose="02020404030301010803" pitchFamily="18" charset="0"/>
                <a:ea typeface="ＭＳ Ｐゴシック" panose="020B0600070205080204" pitchFamily="34" charset="-128"/>
              </a:rPr>
              <a:t>valutazione</a:t>
            </a:r>
            <a:r>
              <a:rPr lang="en-GB" altLang="it-IT" dirty="0">
                <a:highlight>
                  <a:srgbClr val="FFFF00"/>
                </a:highlight>
                <a:latin typeface="Garamond" panose="02020404030301010803" pitchFamily="18" charset="0"/>
                <a:ea typeface="ＭＳ Ｐゴシック" panose="020B0600070205080204" pitchFamily="34" charset="-128"/>
              </a:rPr>
              <a:t>  </a:t>
            </a:r>
            <a:r>
              <a:rPr lang="en-GB" altLang="it-IT" dirty="0" err="1">
                <a:highlight>
                  <a:srgbClr val="FFFF00"/>
                </a:highlight>
                <a:latin typeface="Garamond" panose="02020404030301010803" pitchFamily="18" charset="0"/>
                <a:ea typeface="ＭＳ Ｐゴシック" panose="020B0600070205080204" pitchFamily="34" charset="-128"/>
              </a:rPr>
              <a:t>basata</a:t>
            </a:r>
            <a:r>
              <a:rPr lang="en-GB" altLang="it-IT" dirty="0">
                <a:highlight>
                  <a:srgbClr val="FFFF00"/>
                </a:highlight>
                <a:latin typeface="Garamond" panose="02020404030301010803" pitchFamily="18" charset="0"/>
                <a:ea typeface="ＭＳ Ｐゴシック" panose="020B0600070205080204" pitchFamily="34" charset="-128"/>
              </a:rPr>
              <a:t> sull’ “</a:t>
            </a:r>
            <a:r>
              <a:rPr lang="en-GB" altLang="it-IT" dirty="0" err="1">
                <a:highlight>
                  <a:srgbClr val="FFFF00"/>
                </a:highlight>
                <a:latin typeface="Garamond" panose="02020404030301010803" pitchFamily="18" charset="0"/>
                <a:ea typeface="ＭＳ Ｐゴシック" panose="020B0600070205080204" pitchFamily="34" charset="-128"/>
              </a:rPr>
              <a:t>evidenza</a:t>
            </a:r>
            <a:r>
              <a:rPr lang="en-GB" altLang="it-IT" dirty="0">
                <a:highlight>
                  <a:srgbClr val="FFFF00"/>
                </a:highlight>
                <a:latin typeface="Garamond" panose="02020404030301010803" pitchFamily="18" charset="0"/>
                <a:ea typeface="ＭＳ Ｐゴシック" panose="020B0600070205080204" pitchFamily="34" charset="-128"/>
              </a:rPr>
              <a:t> </a:t>
            </a:r>
            <a:r>
              <a:rPr lang="en-GB" altLang="it-IT" dirty="0" err="1">
                <a:highlight>
                  <a:srgbClr val="FFFF00"/>
                </a:highlight>
                <a:latin typeface="Garamond" panose="02020404030301010803" pitchFamily="18" charset="0"/>
                <a:ea typeface="ＭＳ Ｐゴシック" panose="020B0600070205080204" pitchFamily="34" charset="-128"/>
              </a:rPr>
              <a:t>empirica</a:t>
            </a:r>
            <a:r>
              <a:rPr lang="en-GB" altLang="it-IT" dirty="0">
                <a:highlight>
                  <a:srgbClr val="FFFF00"/>
                </a:highlight>
                <a:latin typeface="Garamond" panose="02020404030301010803" pitchFamily="18" charset="0"/>
                <a:ea typeface="ＭＳ Ｐゴシック" panose="020B0600070205080204" pitchFamily="34" charset="-128"/>
              </a:rPr>
              <a:t>” </a:t>
            </a:r>
            <a:r>
              <a:rPr lang="en-GB" altLang="it-IT" dirty="0" err="1">
                <a:highlight>
                  <a:srgbClr val="FFFF00"/>
                </a:highlight>
                <a:latin typeface="Garamond" panose="02020404030301010803" pitchFamily="18" charset="0"/>
                <a:ea typeface="ＭＳ Ｐゴシック" panose="020B0600070205080204" pitchFamily="34" charset="-128"/>
              </a:rPr>
              <a:t>spesso</a:t>
            </a:r>
            <a:r>
              <a:rPr lang="en-GB" altLang="it-IT" dirty="0">
                <a:highlight>
                  <a:srgbClr val="FFFF00"/>
                </a:highlight>
                <a:latin typeface="Garamond" panose="02020404030301010803" pitchFamily="18" charset="0"/>
                <a:ea typeface="ＭＳ Ｐゴシック" panose="020B0600070205080204" pitchFamily="34" charset="-128"/>
              </a:rPr>
              <a:t> </a:t>
            </a:r>
            <a:r>
              <a:rPr lang="en-GB" altLang="it-IT" dirty="0" err="1">
                <a:highlight>
                  <a:srgbClr val="FFFF00"/>
                </a:highlight>
                <a:latin typeface="Garamond" panose="02020404030301010803" pitchFamily="18" charset="0"/>
                <a:ea typeface="ＭＳ Ｐゴシック" panose="020B0600070205080204" pitchFamily="34" charset="-128"/>
              </a:rPr>
              <a:t>confligge</a:t>
            </a:r>
            <a:r>
              <a:rPr lang="en-GB" altLang="it-IT" dirty="0">
                <a:highlight>
                  <a:srgbClr val="FFFF00"/>
                </a:highlight>
                <a:latin typeface="Garamond" panose="02020404030301010803" pitchFamily="18" charset="0"/>
                <a:ea typeface="ＭＳ Ｐゴシック" panose="020B0600070205080204" pitchFamily="34" charset="-128"/>
              </a:rPr>
              <a:t> con le </a:t>
            </a:r>
            <a:r>
              <a:rPr lang="en-GB" altLang="it-IT" dirty="0" err="1">
                <a:highlight>
                  <a:srgbClr val="FFFF00"/>
                </a:highlight>
                <a:latin typeface="Garamond" panose="02020404030301010803" pitchFamily="18" charset="0"/>
                <a:ea typeface="ＭＳ Ｐゴシック" panose="020B0600070205080204" pitchFamily="34" charset="-128"/>
              </a:rPr>
              <a:t>credenze</a:t>
            </a:r>
            <a:r>
              <a:rPr lang="en-GB" altLang="it-IT" dirty="0">
                <a:highlight>
                  <a:srgbClr val="FFFF00"/>
                </a:highlight>
                <a:latin typeface="Garamond" panose="02020404030301010803" pitchFamily="18" charset="0"/>
                <a:ea typeface="ＭＳ Ｐゴシック" panose="020B0600070205080204" pitchFamily="34" charset="-128"/>
              </a:rPr>
              <a:t>/</a:t>
            </a:r>
            <a:r>
              <a:rPr lang="en-GB" altLang="it-IT" dirty="0" err="1">
                <a:highlight>
                  <a:srgbClr val="FFFF00"/>
                </a:highlight>
                <a:latin typeface="Garamond" panose="02020404030301010803" pitchFamily="18" charset="0"/>
                <a:ea typeface="ＭＳ Ｐゴシック" panose="020B0600070205080204" pitchFamily="34" charset="-128"/>
              </a:rPr>
              <a:t>preferenze</a:t>
            </a:r>
            <a:r>
              <a:rPr lang="en-GB" altLang="it-IT" dirty="0">
                <a:highlight>
                  <a:srgbClr val="FFFF00"/>
                </a:highlight>
                <a:latin typeface="Garamond" panose="02020404030301010803" pitchFamily="18" charset="0"/>
                <a:ea typeface="ＭＳ Ｐゴシック" panose="020B0600070205080204" pitchFamily="34" charset="-128"/>
              </a:rPr>
              <a:t> </a:t>
            </a:r>
            <a:r>
              <a:rPr lang="en-GB" altLang="it-IT" dirty="0" err="1">
                <a:highlight>
                  <a:srgbClr val="FFFF00"/>
                </a:highlight>
                <a:latin typeface="Garamond" panose="02020404030301010803" pitchFamily="18" charset="0"/>
                <a:ea typeface="ＭＳ Ｐゴシック" panose="020B0600070205080204" pitchFamily="34" charset="-128"/>
              </a:rPr>
              <a:t>dell’opinione</a:t>
            </a:r>
            <a:r>
              <a:rPr lang="en-GB" altLang="it-IT" dirty="0">
                <a:highlight>
                  <a:srgbClr val="FFFF00"/>
                </a:highlight>
                <a:latin typeface="Garamond" panose="02020404030301010803" pitchFamily="18" charset="0"/>
                <a:ea typeface="ＭＳ Ｐゴシック" panose="020B0600070205080204" pitchFamily="34" charset="-128"/>
              </a:rPr>
              <a:t> </a:t>
            </a:r>
            <a:r>
              <a:rPr lang="en-GB" altLang="it-IT" dirty="0" err="1">
                <a:highlight>
                  <a:srgbClr val="FFFF00"/>
                </a:highlight>
                <a:latin typeface="Garamond" panose="02020404030301010803" pitchFamily="18" charset="0"/>
                <a:ea typeface="ＭＳ Ｐゴシック" panose="020B0600070205080204" pitchFamily="34" charset="-128"/>
              </a:rPr>
              <a:t>pubblica</a:t>
            </a:r>
            <a:endParaRPr lang="en-GB" altLang="it-IT" dirty="0">
              <a:highlight>
                <a:srgbClr val="FFFF00"/>
              </a:highlight>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26626">
                                            <p:txEl>
                                              <p:pRg st="0" end="0"/>
                                            </p:txEl>
                                          </p:spTgt>
                                        </p:tgtEl>
                                        <p:attrNameLst>
                                          <p:attrName>style.visibility</p:attrName>
                                        </p:attrNameLst>
                                      </p:cBhvr>
                                      <p:to>
                                        <p:strVal val="visible"/>
                                      </p:to>
                                    </p:set>
                                    <p:anim calcmode="lin" valueType="num">
                                      <p:cBhvr additive="base">
                                        <p:cTn id="7" dur="500" fill="hold"/>
                                        <p:tgtEl>
                                          <p:spTgt spid="26626">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662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26626">
                                            <p:txEl>
                                              <p:pRg st="1" end="1"/>
                                            </p:txEl>
                                          </p:spTgt>
                                        </p:tgtEl>
                                        <p:attrNameLst>
                                          <p:attrName>style.visibility</p:attrName>
                                        </p:attrNameLst>
                                      </p:cBhvr>
                                      <p:to>
                                        <p:strVal val="visible"/>
                                      </p:to>
                                    </p:set>
                                    <p:anim calcmode="lin" valueType="num">
                                      <p:cBhvr additive="base">
                                        <p:cTn id="13" dur="500" fill="hold"/>
                                        <p:tgtEl>
                                          <p:spTgt spid="26626">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6626">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26626">
                                            <p:txEl>
                                              <p:pRg st="2" end="2"/>
                                            </p:txEl>
                                          </p:spTgt>
                                        </p:tgtEl>
                                        <p:attrNameLst>
                                          <p:attrName>style.visibility</p:attrName>
                                        </p:attrNameLst>
                                      </p:cBhvr>
                                      <p:to>
                                        <p:strVal val="visible"/>
                                      </p:to>
                                    </p:set>
                                    <p:anim calcmode="lin" valueType="num">
                                      <p:cBhvr additive="base">
                                        <p:cTn id="19" dur="500" fill="hold"/>
                                        <p:tgtEl>
                                          <p:spTgt spid="26626">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6626">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nodeType="clickEffect">
                                  <p:stCondLst>
                                    <p:cond delay="0"/>
                                  </p:stCondLst>
                                  <p:childTnLst>
                                    <p:set>
                                      <p:cBhvr>
                                        <p:cTn id="24" dur="1" fill="hold">
                                          <p:stCondLst>
                                            <p:cond delay="0"/>
                                          </p:stCondLst>
                                        </p:cTn>
                                        <p:tgtEl>
                                          <p:spTgt spid="26626">
                                            <p:txEl>
                                              <p:pRg st="3" end="3"/>
                                            </p:txEl>
                                          </p:spTgt>
                                        </p:tgtEl>
                                        <p:attrNameLst>
                                          <p:attrName>style.visibility</p:attrName>
                                        </p:attrNameLst>
                                      </p:cBhvr>
                                      <p:to>
                                        <p:strVal val="visible"/>
                                      </p:to>
                                    </p:set>
                                    <p:anim calcmode="lin" valueType="num">
                                      <p:cBhvr additive="base">
                                        <p:cTn id="25" dur="500" fill="hold"/>
                                        <p:tgtEl>
                                          <p:spTgt spid="26626">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6626">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Rectangle 2">
            <a:extLst>
              <a:ext uri="{FF2B5EF4-FFF2-40B4-BE49-F238E27FC236}">
                <a16:creationId xmlns:a16="http://schemas.microsoft.com/office/drawing/2014/main" id="{3CE91BE9-828B-EC6D-DE5C-6436709F6DEE}"/>
              </a:ext>
            </a:extLst>
          </p:cNvPr>
          <p:cNvSpPr>
            <a:spLocks noGrp="1" noChangeArrowheads="1"/>
          </p:cNvSpPr>
          <p:nvPr>
            <p:ph type="title"/>
          </p:nvPr>
        </p:nvSpPr>
        <p:spPr/>
        <p:txBody>
          <a:bodyPr/>
          <a:lstStyle/>
          <a:p>
            <a:pPr eaLnBrk="1" hangingPunct="1"/>
            <a:r>
              <a:rPr lang="it-IT" altLang="it-IT" sz="4000"/>
              <a:t>Tipi di valutazione: </a:t>
            </a:r>
            <a:br>
              <a:rPr lang="it-IT" altLang="it-IT" sz="4000"/>
            </a:br>
            <a:r>
              <a:rPr lang="it-IT" altLang="it-IT" sz="4000"/>
              <a:t>1) Valutazione amministrativa</a:t>
            </a:r>
          </a:p>
        </p:txBody>
      </p:sp>
      <p:sp>
        <p:nvSpPr>
          <p:cNvPr id="27650" name="Rectangle 3">
            <a:extLst>
              <a:ext uri="{FF2B5EF4-FFF2-40B4-BE49-F238E27FC236}">
                <a16:creationId xmlns:a16="http://schemas.microsoft.com/office/drawing/2014/main" id="{F835F8FA-8C5C-EAFA-AA0E-E1CB90863F5F}"/>
              </a:ext>
            </a:extLst>
          </p:cNvPr>
          <p:cNvSpPr>
            <a:spLocks noGrp="1" noChangeArrowheads="1"/>
          </p:cNvSpPr>
          <p:nvPr>
            <p:ph type="body" idx="1"/>
          </p:nvPr>
        </p:nvSpPr>
        <p:spPr/>
        <p:txBody>
          <a:bodyPr/>
          <a:lstStyle/>
          <a:p>
            <a:r>
              <a:rPr lang="it-IT" b="1" dirty="0">
                <a:latin typeface="+mj-lt"/>
              </a:rPr>
              <a:t>Condotta all’interno delle amministrazioni.</a:t>
            </a:r>
            <a:endParaRPr lang="it-IT" dirty="0">
              <a:latin typeface="+mj-lt"/>
            </a:endParaRPr>
          </a:p>
          <a:p>
            <a:r>
              <a:rPr lang="it-IT" dirty="0">
                <a:latin typeface="+mj-lt"/>
              </a:rPr>
              <a:t>Valutazione di sforzo (input)</a:t>
            </a:r>
          </a:p>
          <a:p>
            <a:r>
              <a:rPr lang="it-IT" dirty="0">
                <a:latin typeface="+mj-lt"/>
              </a:rPr>
              <a:t>Valutazione di performance (output)</a:t>
            </a:r>
          </a:p>
          <a:p>
            <a:r>
              <a:rPr lang="it-IT" dirty="0">
                <a:latin typeface="+mj-lt"/>
              </a:rPr>
              <a:t>Valutazione di efficacia (</a:t>
            </a:r>
            <a:r>
              <a:rPr lang="it-IT" dirty="0" err="1">
                <a:latin typeface="+mj-lt"/>
              </a:rPr>
              <a:t>outcome</a:t>
            </a:r>
            <a:r>
              <a:rPr lang="it-IT" dirty="0">
                <a:latin typeface="+mj-lt"/>
              </a:rPr>
              <a:t>)</a:t>
            </a:r>
          </a:p>
          <a:p>
            <a:r>
              <a:rPr lang="it-IT" dirty="0">
                <a:latin typeface="+mj-lt"/>
              </a:rPr>
              <a:t>Valutazione di efficienza (input/output)</a:t>
            </a:r>
          </a:p>
          <a:p>
            <a:r>
              <a:rPr lang="it-IT" dirty="0">
                <a:latin typeface="+mj-lt"/>
              </a:rPr>
              <a:t>Valutazione del processo (procedure, organizzazione)</a:t>
            </a:r>
          </a:p>
          <a:p>
            <a:pPr marL="0" indent="0" eaLnBrk="1" hangingPunct="1">
              <a:lnSpc>
                <a:spcPct val="90000"/>
              </a:lnSpc>
              <a:buNone/>
              <a:defRPr/>
            </a:pPr>
            <a:endParaRPr lang="it-IT" altLang="it-IT" dirty="0">
              <a:latin typeface="+mj-lt"/>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27650">
                                            <p:txEl>
                                              <p:pRg st="0" end="0"/>
                                            </p:txEl>
                                          </p:spTgt>
                                        </p:tgtEl>
                                        <p:attrNameLst>
                                          <p:attrName>style.visibility</p:attrName>
                                        </p:attrNameLst>
                                      </p:cBhvr>
                                      <p:to>
                                        <p:strVal val="visible"/>
                                      </p:to>
                                    </p:set>
                                    <p:anim calcmode="lin" valueType="num">
                                      <p:cBhvr additive="base">
                                        <p:cTn id="7" dur="500" fill="hold"/>
                                        <p:tgtEl>
                                          <p:spTgt spid="27650">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7650">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7650">
                                            <p:txEl>
                                              <p:pRg st="1" end="1"/>
                                            </p:txEl>
                                          </p:spTgt>
                                        </p:tgtEl>
                                        <p:attrNameLst>
                                          <p:attrName>style.visibility</p:attrName>
                                        </p:attrNameLst>
                                      </p:cBhvr>
                                      <p:to>
                                        <p:strVal val="visible"/>
                                      </p:to>
                                    </p:set>
                                    <p:anim calcmode="lin" valueType="num">
                                      <p:cBhvr additive="base">
                                        <p:cTn id="13" dur="500" fill="hold"/>
                                        <p:tgtEl>
                                          <p:spTgt spid="27650">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7650">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7650">
                                            <p:txEl>
                                              <p:pRg st="2" end="2"/>
                                            </p:txEl>
                                          </p:spTgt>
                                        </p:tgtEl>
                                        <p:attrNameLst>
                                          <p:attrName>style.visibility</p:attrName>
                                        </p:attrNameLst>
                                      </p:cBhvr>
                                      <p:to>
                                        <p:strVal val="visible"/>
                                      </p:to>
                                    </p:set>
                                    <p:anim calcmode="lin" valueType="num">
                                      <p:cBhvr additive="base">
                                        <p:cTn id="19" dur="500" fill="hold"/>
                                        <p:tgtEl>
                                          <p:spTgt spid="27650">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7650">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7650">
                                            <p:txEl>
                                              <p:pRg st="3" end="3"/>
                                            </p:txEl>
                                          </p:spTgt>
                                        </p:tgtEl>
                                        <p:attrNameLst>
                                          <p:attrName>style.visibility</p:attrName>
                                        </p:attrNameLst>
                                      </p:cBhvr>
                                      <p:to>
                                        <p:strVal val="visible"/>
                                      </p:to>
                                    </p:set>
                                    <p:anim calcmode="lin" valueType="num">
                                      <p:cBhvr additive="base">
                                        <p:cTn id="25" dur="500" fill="hold"/>
                                        <p:tgtEl>
                                          <p:spTgt spid="27650">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7650">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7650">
                                            <p:txEl>
                                              <p:pRg st="4" end="4"/>
                                            </p:txEl>
                                          </p:spTgt>
                                        </p:tgtEl>
                                        <p:attrNameLst>
                                          <p:attrName>style.visibility</p:attrName>
                                        </p:attrNameLst>
                                      </p:cBhvr>
                                      <p:to>
                                        <p:strVal val="visible"/>
                                      </p:to>
                                    </p:set>
                                    <p:anim calcmode="lin" valueType="num">
                                      <p:cBhvr additive="base">
                                        <p:cTn id="31" dur="500" fill="hold"/>
                                        <p:tgtEl>
                                          <p:spTgt spid="27650">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7650">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7650">
                                            <p:txEl>
                                              <p:pRg st="5" end="5"/>
                                            </p:txEl>
                                          </p:spTgt>
                                        </p:tgtEl>
                                        <p:attrNameLst>
                                          <p:attrName>style.visibility</p:attrName>
                                        </p:attrNameLst>
                                      </p:cBhvr>
                                      <p:to>
                                        <p:strVal val="visible"/>
                                      </p:to>
                                    </p:set>
                                    <p:anim calcmode="lin" valueType="num">
                                      <p:cBhvr additive="base">
                                        <p:cTn id="37" dur="500" fill="hold"/>
                                        <p:tgtEl>
                                          <p:spTgt spid="27650">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7650">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2">
            <a:extLst>
              <a:ext uri="{FF2B5EF4-FFF2-40B4-BE49-F238E27FC236}">
                <a16:creationId xmlns:a16="http://schemas.microsoft.com/office/drawing/2014/main" id="{E8B21E54-5994-1237-9585-BB7A6EDCB288}"/>
              </a:ext>
            </a:extLst>
          </p:cNvPr>
          <p:cNvSpPr>
            <a:spLocks noGrp="1" noChangeArrowheads="1"/>
          </p:cNvSpPr>
          <p:nvPr>
            <p:ph type="title"/>
          </p:nvPr>
        </p:nvSpPr>
        <p:spPr/>
        <p:txBody>
          <a:bodyPr/>
          <a:lstStyle/>
          <a:p>
            <a:pPr eaLnBrk="1" hangingPunct="1"/>
            <a:r>
              <a:rPr lang="it-IT" altLang="it-IT"/>
              <a:t>Valutazione dell’efficacia</a:t>
            </a:r>
          </a:p>
        </p:txBody>
      </p:sp>
      <p:sp>
        <p:nvSpPr>
          <p:cNvPr id="9218" name="Rectangle 3">
            <a:extLst>
              <a:ext uri="{FF2B5EF4-FFF2-40B4-BE49-F238E27FC236}">
                <a16:creationId xmlns:a16="http://schemas.microsoft.com/office/drawing/2014/main" id="{7FD82461-11E8-9BCD-A536-D4854066B26C}"/>
              </a:ext>
            </a:extLst>
          </p:cNvPr>
          <p:cNvSpPr>
            <a:spLocks noGrp="1" noChangeArrowheads="1"/>
          </p:cNvSpPr>
          <p:nvPr>
            <p:ph type="body" idx="1"/>
          </p:nvPr>
        </p:nvSpPr>
        <p:spPr>
          <a:xfrm>
            <a:off x="228600" y="1417638"/>
            <a:ext cx="8915400" cy="5440362"/>
          </a:xfrm>
        </p:spPr>
        <p:txBody>
          <a:bodyPr/>
          <a:lstStyle/>
          <a:p>
            <a:pPr eaLnBrk="1" hangingPunct="1">
              <a:lnSpc>
                <a:spcPct val="80000"/>
              </a:lnSpc>
              <a:buFont typeface="Wingdings" pitchFamily="2" charset="2"/>
              <a:buNone/>
              <a:defRPr/>
            </a:pPr>
            <a:r>
              <a:rPr lang="it-IT" altLang="it-IT" sz="2400" dirty="0">
                <a:latin typeface="+mj-lt"/>
              </a:rPr>
              <a:t>&lt;&lt; </a:t>
            </a:r>
            <a:r>
              <a:rPr lang="it-IT" altLang="it-IT" sz="2400" i="1" dirty="0">
                <a:latin typeface="+mj-lt"/>
              </a:rPr>
              <a:t>L’efficienza riferisce al modo giusto di fare le cose, l’efficacia si riferisce al fare le cose giuste </a:t>
            </a:r>
            <a:r>
              <a:rPr lang="it-IT" altLang="it-IT" sz="2400" dirty="0">
                <a:latin typeface="+mj-lt"/>
              </a:rPr>
              <a:t>&gt;&gt; P. </a:t>
            </a:r>
            <a:r>
              <a:rPr lang="it-IT" altLang="it-IT" sz="2400" dirty="0" err="1">
                <a:latin typeface="+mj-lt"/>
              </a:rPr>
              <a:t>Drucker</a:t>
            </a:r>
            <a:r>
              <a:rPr lang="it-IT" altLang="it-IT" sz="2400" dirty="0">
                <a:latin typeface="+mj-lt"/>
              </a:rPr>
              <a:t> 	</a:t>
            </a:r>
          </a:p>
          <a:p>
            <a:pPr eaLnBrk="1" hangingPunct="1">
              <a:lnSpc>
                <a:spcPct val="80000"/>
              </a:lnSpc>
              <a:buFont typeface="Wingdings" pitchFamily="2" charset="2"/>
              <a:buNone/>
              <a:defRPr/>
            </a:pPr>
            <a:r>
              <a:rPr lang="it-IT" altLang="it-IT" sz="2400" dirty="0">
                <a:latin typeface="+mj-lt"/>
              </a:rPr>
              <a:t>	</a:t>
            </a:r>
          </a:p>
          <a:p>
            <a:pPr eaLnBrk="1" hangingPunct="1">
              <a:lnSpc>
                <a:spcPct val="80000"/>
              </a:lnSpc>
              <a:defRPr/>
            </a:pPr>
            <a:r>
              <a:rPr lang="it-IT" altLang="it-IT" sz="2600" dirty="0">
                <a:latin typeface="+mj-lt"/>
              </a:rPr>
              <a:t>Razionalità sostanziale, scelte (e loro effetti) rapportate agli obiettivi</a:t>
            </a:r>
          </a:p>
          <a:p>
            <a:pPr eaLnBrk="1" hangingPunct="1">
              <a:lnSpc>
                <a:spcPct val="80000"/>
              </a:lnSpc>
              <a:defRPr/>
            </a:pPr>
            <a:endParaRPr lang="it-IT" altLang="it-IT" sz="2600" dirty="0">
              <a:latin typeface="+mj-lt"/>
            </a:endParaRPr>
          </a:p>
          <a:p>
            <a:pPr eaLnBrk="1" hangingPunct="1">
              <a:lnSpc>
                <a:spcPct val="80000"/>
              </a:lnSpc>
              <a:defRPr/>
            </a:pPr>
            <a:r>
              <a:rPr lang="it-IT" altLang="it-IT" sz="2600" dirty="0">
                <a:latin typeface="+mj-lt"/>
              </a:rPr>
              <a:t>Indicatori di efficacia (es. nettezza urbana)</a:t>
            </a:r>
          </a:p>
          <a:p>
            <a:pPr eaLnBrk="1" hangingPunct="1">
              <a:lnSpc>
                <a:spcPct val="80000"/>
              </a:lnSpc>
              <a:defRPr/>
            </a:pPr>
            <a:endParaRPr lang="it-IT" altLang="it-IT" sz="2600" dirty="0">
              <a:latin typeface="+mj-lt"/>
            </a:endParaRPr>
          </a:p>
          <a:p>
            <a:pPr eaLnBrk="1" hangingPunct="1">
              <a:lnSpc>
                <a:spcPct val="80000"/>
              </a:lnSpc>
              <a:defRPr/>
            </a:pPr>
            <a:r>
              <a:rPr lang="it-IT" altLang="it-IT" sz="2600" dirty="0">
                <a:latin typeface="+mj-lt"/>
              </a:rPr>
              <a:t>Approcci organizzativistici (obiettivi ufficiali ed operativi)</a:t>
            </a:r>
          </a:p>
          <a:p>
            <a:pPr lvl="1" eaLnBrk="1" hangingPunct="1">
              <a:lnSpc>
                <a:spcPct val="80000"/>
              </a:lnSpc>
              <a:defRPr/>
            </a:pPr>
            <a:r>
              <a:rPr lang="it-IT" altLang="it-IT" dirty="0">
                <a:latin typeface="+mj-lt"/>
              </a:rPr>
              <a:t>Pluralità di obiettivi (come ordinarli?)</a:t>
            </a:r>
          </a:p>
          <a:p>
            <a:pPr lvl="1" eaLnBrk="1" hangingPunct="1">
              <a:lnSpc>
                <a:spcPct val="80000"/>
              </a:lnSpc>
              <a:defRPr/>
            </a:pPr>
            <a:r>
              <a:rPr lang="it-IT" altLang="it-IT" dirty="0">
                <a:latin typeface="+mj-lt"/>
              </a:rPr>
              <a:t>Modello di acquisizione delle risorse (obiettivi come ottimizzazione delle risorse)</a:t>
            </a:r>
          </a:p>
          <a:p>
            <a:pPr lvl="1" eaLnBrk="1" hangingPunct="1">
              <a:lnSpc>
                <a:spcPct val="80000"/>
              </a:lnSpc>
              <a:defRPr/>
            </a:pPr>
            <a:r>
              <a:rPr lang="it-IT" altLang="it-IT" dirty="0">
                <a:latin typeface="+mj-lt"/>
              </a:rPr>
              <a:t>Pluralità di organizzazioni</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9218">
                                            <p:txEl>
                                              <p:pRg st="2" end="2"/>
                                            </p:txEl>
                                          </p:spTgt>
                                        </p:tgtEl>
                                        <p:attrNameLst>
                                          <p:attrName>style.visibility</p:attrName>
                                        </p:attrNameLst>
                                      </p:cBhvr>
                                      <p:to>
                                        <p:strVal val="visible"/>
                                      </p:to>
                                    </p:set>
                                    <p:anim calcmode="lin" valueType="num">
                                      <p:cBhvr additive="base">
                                        <p:cTn id="7" dur="500" fill="hold"/>
                                        <p:tgtEl>
                                          <p:spTgt spid="9218">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9218">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9218">
                                            <p:txEl>
                                              <p:pRg st="4" end="4"/>
                                            </p:txEl>
                                          </p:spTgt>
                                        </p:tgtEl>
                                        <p:attrNameLst>
                                          <p:attrName>style.visibility</p:attrName>
                                        </p:attrNameLst>
                                      </p:cBhvr>
                                      <p:to>
                                        <p:strVal val="visible"/>
                                      </p:to>
                                    </p:set>
                                    <p:anim calcmode="lin" valueType="num">
                                      <p:cBhvr additive="base">
                                        <p:cTn id="13" dur="500" fill="hold"/>
                                        <p:tgtEl>
                                          <p:spTgt spid="9218">
                                            <p:txEl>
                                              <p:pRg st="4" end="4"/>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9218">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9218">
                                            <p:txEl>
                                              <p:pRg st="6" end="6"/>
                                            </p:txEl>
                                          </p:spTgt>
                                        </p:tgtEl>
                                        <p:attrNameLst>
                                          <p:attrName>style.visibility</p:attrName>
                                        </p:attrNameLst>
                                      </p:cBhvr>
                                      <p:to>
                                        <p:strVal val="visible"/>
                                      </p:to>
                                    </p:set>
                                    <p:anim calcmode="lin" valueType="num">
                                      <p:cBhvr additive="base">
                                        <p:cTn id="19" dur="500" fill="hold"/>
                                        <p:tgtEl>
                                          <p:spTgt spid="9218">
                                            <p:txEl>
                                              <p:pRg st="6" end="6"/>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9218">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nodeType="clickEffect">
                                  <p:stCondLst>
                                    <p:cond delay="0"/>
                                  </p:stCondLst>
                                  <p:childTnLst>
                                    <p:set>
                                      <p:cBhvr>
                                        <p:cTn id="24" dur="1" fill="hold">
                                          <p:stCondLst>
                                            <p:cond delay="0"/>
                                          </p:stCondLst>
                                        </p:cTn>
                                        <p:tgtEl>
                                          <p:spTgt spid="9218">
                                            <p:txEl>
                                              <p:pRg st="7" end="7"/>
                                            </p:txEl>
                                          </p:spTgt>
                                        </p:tgtEl>
                                        <p:attrNameLst>
                                          <p:attrName>style.visibility</p:attrName>
                                        </p:attrNameLst>
                                      </p:cBhvr>
                                      <p:to>
                                        <p:strVal val="visible"/>
                                      </p:to>
                                    </p:set>
                                    <p:anim calcmode="lin" valueType="num">
                                      <p:cBhvr additive="base">
                                        <p:cTn id="25" dur="500" fill="hold"/>
                                        <p:tgtEl>
                                          <p:spTgt spid="9218">
                                            <p:txEl>
                                              <p:pRg st="7" end="7"/>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9218">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nodeType="clickEffect">
                                  <p:stCondLst>
                                    <p:cond delay="0"/>
                                  </p:stCondLst>
                                  <p:childTnLst>
                                    <p:set>
                                      <p:cBhvr>
                                        <p:cTn id="30" dur="1" fill="hold">
                                          <p:stCondLst>
                                            <p:cond delay="0"/>
                                          </p:stCondLst>
                                        </p:cTn>
                                        <p:tgtEl>
                                          <p:spTgt spid="9218">
                                            <p:txEl>
                                              <p:pRg st="8" end="8"/>
                                            </p:txEl>
                                          </p:spTgt>
                                        </p:tgtEl>
                                        <p:attrNameLst>
                                          <p:attrName>style.visibility</p:attrName>
                                        </p:attrNameLst>
                                      </p:cBhvr>
                                      <p:to>
                                        <p:strVal val="visible"/>
                                      </p:to>
                                    </p:set>
                                    <p:anim calcmode="lin" valueType="num">
                                      <p:cBhvr additive="base">
                                        <p:cTn id="31" dur="500" fill="hold"/>
                                        <p:tgtEl>
                                          <p:spTgt spid="9218">
                                            <p:txEl>
                                              <p:pRg st="8" end="8"/>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9218">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nodeType="clickEffect">
                                  <p:stCondLst>
                                    <p:cond delay="0"/>
                                  </p:stCondLst>
                                  <p:childTnLst>
                                    <p:set>
                                      <p:cBhvr>
                                        <p:cTn id="36" dur="1" fill="hold">
                                          <p:stCondLst>
                                            <p:cond delay="0"/>
                                          </p:stCondLst>
                                        </p:cTn>
                                        <p:tgtEl>
                                          <p:spTgt spid="9218">
                                            <p:txEl>
                                              <p:pRg st="9" end="9"/>
                                            </p:txEl>
                                          </p:spTgt>
                                        </p:tgtEl>
                                        <p:attrNameLst>
                                          <p:attrName>style.visibility</p:attrName>
                                        </p:attrNameLst>
                                      </p:cBhvr>
                                      <p:to>
                                        <p:strVal val="visible"/>
                                      </p:to>
                                    </p:set>
                                    <p:anim calcmode="lin" valueType="num">
                                      <p:cBhvr additive="base">
                                        <p:cTn id="37" dur="500" fill="hold"/>
                                        <p:tgtEl>
                                          <p:spTgt spid="9218">
                                            <p:txEl>
                                              <p:pRg st="9" end="9"/>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9218">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Rectangle 2">
            <a:extLst>
              <a:ext uri="{FF2B5EF4-FFF2-40B4-BE49-F238E27FC236}">
                <a16:creationId xmlns:a16="http://schemas.microsoft.com/office/drawing/2014/main" id="{001E0B1A-B087-502D-98E3-D59FC25E8EC9}"/>
              </a:ext>
            </a:extLst>
          </p:cNvPr>
          <p:cNvSpPr>
            <a:spLocks noGrp="1" noChangeArrowheads="1"/>
          </p:cNvSpPr>
          <p:nvPr>
            <p:ph type="title"/>
          </p:nvPr>
        </p:nvSpPr>
        <p:spPr/>
        <p:txBody>
          <a:bodyPr/>
          <a:lstStyle/>
          <a:p>
            <a:pPr eaLnBrk="1" hangingPunct="1"/>
            <a:r>
              <a:rPr lang="it-IT" altLang="it-IT"/>
              <a:t>Valutazione dell’efficienza</a:t>
            </a:r>
          </a:p>
        </p:txBody>
      </p:sp>
      <p:sp>
        <p:nvSpPr>
          <p:cNvPr id="10242" name="Rectangle 3">
            <a:extLst>
              <a:ext uri="{FF2B5EF4-FFF2-40B4-BE49-F238E27FC236}">
                <a16:creationId xmlns:a16="http://schemas.microsoft.com/office/drawing/2014/main" id="{EDD1F45F-7E24-8A07-4E67-7633F5F22A18}"/>
              </a:ext>
            </a:extLst>
          </p:cNvPr>
          <p:cNvSpPr>
            <a:spLocks noGrp="1" noChangeArrowheads="1"/>
          </p:cNvSpPr>
          <p:nvPr>
            <p:ph type="body" idx="1"/>
          </p:nvPr>
        </p:nvSpPr>
        <p:spPr>
          <a:xfrm>
            <a:off x="457200" y="1417638"/>
            <a:ext cx="8229600" cy="5440362"/>
          </a:xfrm>
        </p:spPr>
        <p:txBody>
          <a:bodyPr/>
          <a:lstStyle/>
          <a:p>
            <a:pPr eaLnBrk="1" hangingPunct="1">
              <a:lnSpc>
                <a:spcPct val="90000"/>
              </a:lnSpc>
              <a:buFont typeface="Wingdings" pitchFamily="2" charset="2"/>
              <a:buNone/>
              <a:defRPr/>
            </a:pPr>
            <a:r>
              <a:rPr lang="it-IT" altLang="it-IT" sz="2400" dirty="0"/>
              <a:t>&lt;&lt; </a:t>
            </a:r>
            <a:r>
              <a:rPr lang="it-IT" altLang="it-IT" i="1" dirty="0">
                <a:latin typeface="+mj-lt"/>
              </a:rPr>
              <a:t>L’efficienza si riferisce al modo giusto di fare le cose, l’efficacia si riferisce al fare le cose giuste </a:t>
            </a:r>
            <a:r>
              <a:rPr lang="it-IT" altLang="it-IT" sz="2400" dirty="0"/>
              <a:t>&gt;&gt;</a:t>
            </a:r>
          </a:p>
          <a:p>
            <a:pPr eaLnBrk="1" hangingPunct="1">
              <a:lnSpc>
                <a:spcPct val="90000"/>
              </a:lnSpc>
              <a:buFont typeface="Wingdings" pitchFamily="2" charset="2"/>
              <a:buNone/>
              <a:defRPr/>
            </a:pPr>
            <a:r>
              <a:rPr lang="it-IT" altLang="it-IT" sz="2400" dirty="0"/>
              <a:t>						P. </a:t>
            </a:r>
            <a:r>
              <a:rPr lang="it-IT" altLang="it-IT" sz="2400" dirty="0" err="1"/>
              <a:t>Drucker</a:t>
            </a:r>
            <a:r>
              <a:rPr lang="it-IT" altLang="it-IT" sz="2400" dirty="0"/>
              <a:t> </a:t>
            </a:r>
          </a:p>
          <a:p>
            <a:pPr eaLnBrk="1" hangingPunct="1">
              <a:lnSpc>
                <a:spcPct val="90000"/>
              </a:lnSpc>
              <a:buFont typeface="Wingdings" pitchFamily="2" charset="2"/>
              <a:buNone/>
              <a:defRPr/>
            </a:pPr>
            <a:endParaRPr lang="it-IT" altLang="it-IT" sz="800" dirty="0"/>
          </a:p>
          <a:p>
            <a:pPr eaLnBrk="1" hangingPunct="1">
              <a:lnSpc>
                <a:spcPct val="90000"/>
              </a:lnSpc>
              <a:buFont typeface="Wingdings" pitchFamily="2" charset="2"/>
              <a:buNone/>
              <a:defRPr/>
            </a:pPr>
            <a:endParaRPr lang="it-IT" altLang="it-IT" sz="800" dirty="0"/>
          </a:p>
          <a:p>
            <a:pPr eaLnBrk="1" hangingPunct="1">
              <a:lnSpc>
                <a:spcPct val="90000"/>
              </a:lnSpc>
              <a:buFont typeface="Wingdings" pitchFamily="2" charset="2"/>
              <a:buNone/>
              <a:defRPr/>
            </a:pPr>
            <a:endParaRPr lang="it-IT" altLang="it-IT" sz="800" dirty="0"/>
          </a:p>
        </p:txBody>
      </p:sp>
      <p:sp>
        <p:nvSpPr>
          <p:cNvPr id="3" name="CasellaDiTesto 2">
            <a:extLst>
              <a:ext uri="{FF2B5EF4-FFF2-40B4-BE49-F238E27FC236}">
                <a16:creationId xmlns:a16="http://schemas.microsoft.com/office/drawing/2014/main" id="{FEB05A9E-FE9B-7A99-AD24-DB378CABEB3E}"/>
              </a:ext>
            </a:extLst>
          </p:cNvPr>
          <p:cNvSpPr txBox="1"/>
          <p:nvPr/>
        </p:nvSpPr>
        <p:spPr>
          <a:xfrm>
            <a:off x="152400" y="2667000"/>
            <a:ext cx="8686800" cy="3970318"/>
          </a:xfrm>
          <a:prstGeom prst="rect">
            <a:avLst/>
          </a:prstGeom>
          <a:noFill/>
        </p:spPr>
        <p:txBody>
          <a:bodyPr wrap="square" rtlCol="0">
            <a:spAutoFit/>
          </a:bodyPr>
          <a:lstStyle/>
          <a:p>
            <a:pPr lvl="0" algn="just">
              <a:buFontTx/>
              <a:buChar char="•"/>
            </a:pPr>
            <a:r>
              <a:rPr lang="it-IT" altLang="it-IT" sz="2800" dirty="0">
                <a:latin typeface="Garamond" panose="02020404030301010803" pitchFamily="18" charset="0"/>
              </a:rPr>
              <a:t>Efficienza tecnica: rapporto input/output.</a:t>
            </a:r>
          </a:p>
          <a:p>
            <a:pPr lvl="0" algn="just">
              <a:buFontTx/>
              <a:buChar char="•"/>
            </a:pPr>
            <a:endParaRPr lang="it-IT" altLang="it-IT" sz="2800" dirty="0">
              <a:latin typeface="Garamond" panose="02020404030301010803" pitchFamily="18" charset="0"/>
            </a:endParaRPr>
          </a:p>
          <a:p>
            <a:pPr lvl="0" algn="just">
              <a:buFontTx/>
              <a:buChar char="•"/>
            </a:pPr>
            <a:r>
              <a:rPr lang="it-IT" altLang="it-IT" sz="2800" dirty="0">
                <a:latin typeface="Garamond" panose="02020404030301010803" pitchFamily="18" charset="0"/>
              </a:rPr>
              <a:t>Efficienza contrattuale: incompletezza dei contratti → inefficienze.</a:t>
            </a:r>
          </a:p>
          <a:p>
            <a:pPr lvl="0" algn="just">
              <a:buFontTx/>
              <a:buChar char="•"/>
            </a:pPr>
            <a:endParaRPr lang="it-IT" altLang="it-IT" sz="2800" dirty="0">
              <a:latin typeface="Garamond" panose="02020404030301010803" pitchFamily="18" charset="0"/>
            </a:endParaRPr>
          </a:p>
          <a:p>
            <a:pPr lvl="0" algn="just">
              <a:buFontTx/>
              <a:buChar char="•"/>
            </a:pPr>
            <a:r>
              <a:rPr lang="it-IT" altLang="it-IT" sz="2800" dirty="0">
                <a:latin typeface="Garamond" panose="02020404030301010803" pitchFamily="18" charset="0"/>
              </a:rPr>
              <a:t>Efficienza allocativa: ottimo paretiano (difficile nel policy-making).</a:t>
            </a:r>
          </a:p>
          <a:p>
            <a:pPr lvl="0" algn="just">
              <a:buFontTx/>
              <a:buChar char="•"/>
            </a:pPr>
            <a:endParaRPr lang="it-IT" altLang="it-IT" sz="2800" dirty="0">
              <a:latin typeface="Garamond" panose="02020404030301010803" pitchFamily="18" charset="0"/>
            </a:endParaRPr>
          </a:p>
          <a:p>
            <a:pPr lvl="0" algn="just">
              <a:buFontTx/>
              <a:buChar char="•"/>
            </a:pPr>
            <a:r>
              <a:rPr lang="it-IT" altLang="it-IT" sz="2800" b="1" dirty="0">
                <a:latin typeface="Garamond" panose="02020404030301010803" pitchFamily="18" charset="0"/>
              </a:rPr>
              <a:t>Problema: </a:t>
            </a:r>
            <a:r>
              <a:rPr lang="it-IT" altLang="it-IT" sz="2800" dirty="0">
                <a:latin typeface="Garamond" panose="02020404030301010803" pitchFamily="18" charset="0"/>
              </a:rPr>
              <a:t>non ha senso parlare di efficienza </a:t>
            </a:r>
            <a:r>
              <a:rPr lang="it-IT" altLang="it-IT" sz="2800" b="1" dirty="0">
                <a:latin typeface="Garamond" panose="02020404030301010803" pitchFamily="18" charset="0"/>
              </a:rPr>
              <a:t>senza</a:t>
            </a:r>
            <a:r>
              <a:rPr lang="it-IT" altLang="it-IT" sz="2800" dirty="0">
                <a:latin typeface="Garamond" panose="02020404030301010803" pitchFamily="18" charset="0"/>
              </a:rPr>
              <a:t> efficacia</a:t>
            </a:r>
            <a:endParaRPr lang="es-ES_tradnl" sz="2800" dirty="0">
              <a:latin typeface="Garamond" panose="02020404030301010803"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anim calcmode="lin" valueType="num">
                                      <p:cBhvr additive="base">
                                        <p:cTn id="25"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Rectangle 2">
            <a:extLst>
              <a:ext uri="{FF2B5EF4-FFF2-40B4-BE49-F238E27FC236}">
                <a16:creationId xmlns:a16="http://schemas.microsoft.com/office/drawing/2014/main" id="{05F335AC-4A2B-BDA5-1556-CE16489E2797}"/>
              </a:ext>
            </a:extLst>
          </p:cNvPr>
          <p:cNvSpPr>
            <a:spLocks noGrp="1" noChangeArrowheads="1"/>
          </p:cNvSpPr>
          <p:nvPr>
            <p:ph type="title"/>
          </p:nvPr>
        </p:nvSpPr>
        <p:spPr/>
        <p:txBody>
          <a:bodyPr/>
          <a:lstStyle/>
          <a:p>
            <a:r>
              <a:rPr lang="it-IT" sz="3600" dirty="0">
                <a:latin typeface="Garamond" panose="02020404030301010803" pitchFamily="18" charset="0"/>
              </a:rPr>
              <a:t>Perché è difficile valutare l’efficienza nelle politiche?</a:t>
            </a:r>
          </a:p>
        </p:txBody>
      </p:sp>
      <p:sp>
        <p:nvSpPr>
          <p:cNvPr id="11266" name="Rectangle 3">
            <a:extLst>
              <a:ext uri="{FF2B5EF4-FFF2-40B4-BE49-F238E27FC236}">
                <a16:creationId xmlns:a16="http://schemas.microsoft.com/office/drawing/2014/main" id="{C452964D-877E-1F0F-0B3E-468C9F3E9E57}"/>
              </a:ext>
            </a:extLst>
          </p:cNvPr>
          <p:cNvSpPr>
            <a:spLocks noGrp="1" noChangeArrowheads="1"/>
          </p:cNvSpPr>
          <p:nvPr>
            <p:ph type="body" idx="1"/>
          </p:nvPr>
        </p:nvSpPr>
        <p:spPr/>
        <p:txBody>
          <a:bodyPr/>
          <a:lstStyle/>
          <a:p>
            <a:r>
              <a:rPr lang="it-IT" sz="3200" dirty="0">
                <a:latin typeface="Garamond" panose="02020404030301010803" pitchFamily="18" charset="0"/>
              </a:rPr>
              <a:t>Preferenze non esogene.</a:t>
            </a:r>
          </a:p>
          <a:p>
            <a:r>
              <a:rPr lang="it-IT" sz="3200" dirty="0">
                <a:latin typeface="Garamond" panose="02020404030301010803" pitchFamily="18" charset="0"/>
              </a:rPr>
              <a:t>Mezzi/fini non sempre distinguibili.</a:t>
            </a:r>
          </a:p>
          <a:p>
            <a:r>
              <a:rPr lang="it-IT" sz="3200" dirty="0">
                <a:latin typeface="Garamond" panose="02020404030301010803" pitchFamily="18" charset="0"/>
              </a:rPr>
              <a:t>Mercato ≠ politica (monopolio pubblico).</a:t>
            </a:r>
          </a:p>
          <a:p>
            <a:r>
              <a:rPr lang="it-IT" sz="3200" dirty="0">
                <a:latin typeface="Garamond" panose="02020404030301010803" pitchFamily="18" charset="0"/>
              </a:rPr>
              <a:t>Costi e benefici complessi e distribuiti.</a:t>
            </a:r>
          </a:p>
          <a:p>
            <a:pPr eaLnBrk="1" hangingPunct="1">
              <a:defRPr/>
            </a:pPr>
            <a:endParaRPr lang="it-IT" altLang="it-IT" dirty="0">
              <a:latin typeface="+mj-l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1266">
                                            <p:txEl>
                                              <p:pRg st="0" end="0"/>
                                            </p:txEl>
                                          </p:spTgt>
                                        </p:tgtEl>
                                        <p:attrNameLst>
                                          <p:attrName>style.visibility</p:attrName>
                                        </p:attrNameLst>
                                      </p:cBhvr>
                                      <p:to>
                                        <p:strVal val="visible"/>
                                      </p:to>
                                    </p:set>
                                    <p:anim calcmode="lin" valueType="num">
                                      <p:cBhvr additive="base">
                                        <p:cTn id="7" dur="500" fill="hold"/>
                                        <p:tgtEl>
                                          <p:spTgt spid="11266">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126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11266">
                                            <p:txEl>
                                              <p:pRg st="1" end="1"/>
                                            </p:txEl>
                                          </p:spTgt>
                                        </p:tgtEl>
                                        <p:attrNameLst>
                                          <p:attrName>style.visibility</p:attrName>
                                        </p:attrNameLst>
                                      </p:cBhvr>
                                      <p:to>
                                        <p:strVal val="visible"/>
                                      </p:to>
                                    </p:set>
                                    <p:anim calcmode="lin" valueType="num">
                                      <p:cBhvr additive="base">
                                        <p:cTn id="13" dur="500" fill="hold"/>
                                        <p:tgtEl>
                                          <p:spTgt spid="11266">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1266">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11266">
                                            <p:txEl>
                                              <p:pRg st="2" end="2"/>
                                            </p:txEl>
                                          </p:spTgt>
                                        </p:tgtEl>
                                        <p:attrNameLst>
                                          <p:attrName>style.visibility</p:attrName>
                                        </p:attrNameLst>
                                      </p:cBhvr>
                                      <p:to>
                                        <p:strVal val="visible"/>
                                      </p:to>
                                    </p:set>
                                    <p:anim calcmode="lin" valueType="num">
                                      <p:cBhvr additive="base">
                                        <p:cTn id="19" dur="500" fill="hold"/>
                                        <p:tgtEl>
                                          <p:spTgt spid="11266">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1266">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11266">
                                            <p:txEl>
                                              <p:pRg st="3" end="3"/>
                                            </p:txEl>
                                          </p:spTgt>
                                        </p:tgtEl>
                                        <p:attrNameLst>
                                          <p:attrName>style.visibility</p:attrName>
                                        </p:attrNameLst>
                                      </p:cBhvr>
                                      <p:to>
                                        <p:strVal val="visible"/>
                                      </p:to>
                                    </p:set>
                                    <p:anim calcmode="lin" valueType="num">
                                      <p:cBhvr additive="base">
                                        <p:cTn id="25" dur="500" fill="hold"/>
                                        <p:tgtEl>
                                          <p:spTgt spid="11266">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1266">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2">
            <a:extLst>
              <a:ext uri="{FF2B5EF4-FFF2-40B4-BE49-F238E27FC236}">
                <a16:creationId xmlns:a16="http://schemas.microsoft.com/office/drawing/2014/main" id="{60C3762D-8495-5763-AF21-343CE62B575B}"/>
              </a:ext>
            </a:extLst>
          </p:cNvPr>
          <p:cNvSpPr>
            <a:spLocks noGrp="1" noChangeArrowheads="1"/>
          </p:cNvSpPr>
          <p:nvPr>
            <p:ph type="title"/>
          </p:nvPr>
        </p:nvSpPr>
        <p:spPr/>
        <p:txBody>
          <a:bodyPr/>
          <a:lstStyle/>
          <a:p>
            <a:pPr eaLnBrk="1" hangingPunct="1"/>
            <a:r>
              <a:rPr lang="it-IT" altLang="it-IT"/>
              <a:t>Stadi del policy cycle</a:t>
            </a:r>
          </a:p>
        </p:txBody>
      </p:sp>
      <p:sp>
        <p:nvSpPr>
          <p:cNvPr id="16386" name="Rectangle 3">
            <a:extLst>
              <a:ext uri="{FF2B5EF4-FFF2-40B4-BE49-F238E27FC236}">
                <a16:creationId xmlns:a16="http://schemas.microsoft.com/office/drawing/2014/main" id="{961CB3CA-F4A1-FCCF-C3A6-0214D6D77DBB}"/>
              </a:ext>
            </a:extLst>
          </p:cNvPr>
          <p:cNvSpPr>
            <a:spLocks noGrp="1" noChangeArrowheads="1"/>
          </p:cNvSpPr>
          <p:nvPr>
            <p:ph type="body" idx="1"/>
          </p:nvPr>
        </p:nvSpPr>
        <p:spPr>
          <a:xfrm>
            <a:off x="609600" y="1454150"/>
            <a:ext cx="8229600" cy="4530725"/>
          </a:xfrm>
        </p:spPr>
        <p:txBody>
          <a:bodyPr/>
          <a:lstStyle/>
          <a:p>
            <a:pPr marL="533400" indent="-533400" eaLnBrk="1" hangingPunct="1">
              <a:buFont typeface="Wingdings" pitchFamily="2" charset="2"/>
              <a:buNone/>
              <a:defRPr/>
            </a:pPr>
            <a:endParaRPr lang="it-IT" altLang="it-IT" dirty="0"/>
          </a:p>
          <a:p>
            <a:pPr marL="533400" indent="-533400" eaLnBrk="1" hangingPunct="1">
              <a:buFont typeface="Wingdings" pitchFamily="2" charset="2"/>
              <a:buAutoNum type="arabicPeriod"/>
              <a:defRPr/>
            </a:pPr>
            <a:r>
              <a:rPr lang="it-IT" altLang="it-IT" dirty="0">
                <a:latin typeface="+mj-lt"/>
              </a:rPr>
              <a:t>Definizione dell’agenda                   </a:t>
            </a:r>
          </a:p>
          <a:p>
            <a:pPr marL="533400" indent="-533400" eaLnBrk="1" hangingPunct="1">
              <a:buFont typeface="Wingdings" pitchFamily="2" charset="2"/>
              <a:buAutoNum type="arabicPeriod"/>
              <a:defRPr/>
            </a:pPr>
            <a:r>
              <a:rPr lang="it-IT" altLang="it-IT" dirty="0">
                <a:latin typeface="+mj-lt"/>
              </a:rPr>
              <a:t>Formulazione delle politiche</a:t>
            </a:r>
          </a:p>
          <a:p>
            <a:pPr marL="533400" indent="-533400" eaLnBrk="1" hangingPunct="1">
              <a:buFont typeface="Wingdings" pitchFamily="2" charset="2"/>
              <a:buAutoNum type="arabicPeriod"/>
              <a:defRPr/>
            </a:pPr>
            <a:r>
              <a:rPr lang="it-IT" altLang="it-IT" dirty="0">
                <a:latin typeface="+mj-lt"/>
              </a:rPr>
              <a:t>Processo decisionale</a:t>
            </a:r>
          </a:p>
          <a:p>
            <a:pPr marL="533400" indent="-533400" eaLnBrk="1" hangingPunct="1">
              <a:buFont typeface="Wingdings" pitchFamily="2" charset="2"/>
              <a:buAutoNum type="arabicPeriod"/>
              <a:defRPr/>
            </a:pPr>
            <a:r>
              <a:rPr lang="it-IT" altLang="it-IT" dirty="0">
                <a:latin typeface="+mj-lt"/>
              </a:rPr>
              <a:t>Implementazione delle politiche</a:t>
            </a:r>
          </a:p>
          <a:p>
            <a:pPr marL="533400" indent="-533400" eaLnBrk="1" hangingPunct="1">
              <a:buFont typeface="Wingdings" pitchFamily="2" charset="2"/>
              <a:buAutoNum type="arabicPeriod"/>
              <a:defRPr/>
            </a:pPr>
            <a:r>
              <a:rPr lang="it-IT" altLang="it-IT" b="1" dirty="0">
                <a:latin typeface="+mj-lt"/>
              </a:rPr>
              <a:t>Valutazione delle politiche</a:t>
            </a:r>
          </a:p>
          <a:p>
            <a:pPr marL="533400" indent="-533400" eaLnBrk="1" hangingPunct="1">
              <a:buFont typeface="Wingdings" pitchFamily="2" charset="2"/>
              <a:buNone/>
              <a:defRPr/>
            </a:pPr>
            <a:endParaRPr lang="it-IT" altLang="it-IT" b="1"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Rectangle 2">
            <a:extLst>
              <a:ext uri="{FF2B5EF4-FFF2-40B4-BE49-F238E27FC236}">
                <a16:creationId xmlns:a16="http://schemas.microsoft.com/office/drawing/2014/main" id="{0070EDBB-2730-B7F4-D28E-BFFB560605FF}"/>
              </a:ext>
            </a:extLst>
          </p:cNvPr>
          <p:cNvSpPr>
            <a:spLocks noGrp="1" noChangeArrowheads="1"/>
          </p:cNvSpPr>
          <p:nvPr>
            <p:ph type="title"/>
          </p:nvPr>
        </p:nvSpPr>
        <p:spPr/>
        <p:txBody>
          <a:bodyPr/>
          <a:lstStyle/>
          <a:p>
            <a:pPr eaLnBrk="1" hangingPunct="1"/>
            <a:r>
              <a:rPr lang="it-IT" altLang="it-IT"/>
              <a:t>Valutazione giudiziaria</a:t>
            </a:r>
          </a:p>
        </p:txBody>
      </p:sp>
      <p:sp>
        <p:nvSpPr>
          <p:cNvPr id="2" name="Rectangle 1">
            <a:extLst>
              <a:ext uri="{FF2B5EF4-FFF2-40B4-BE49-F238E27FC236}">
                <a16:creationId xmlns:a16="http://schemas.microsoft.com/office/drawing/2014/main" id="{7867172A-C093-D857-01E5-2E979D2ED600}"/>
              </a:ext>
            </a:extLst>
          </p:cNvPr>
          <p:cNvSpPr>
            <a:spLocks noGrp="1" noChangeArrowheads="1"/>
          </p:cNvSpPr>
          <p:nvPr>
            <p:ph type="body" idx="1"/>
          </p:nvPr>
        </p:nvSpPr>
        <p:spPr bwMode="auto">
          <a:xfrm>
            <a:off x="304801" y="1649021"/>
            <a:ext cx="8610600" cy="34163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it-IT" altLang="it-IT" sz="3600" b="0" i="0" u="none" strike="noStrike" cap="none" normalizeH="0" baseline="0" dirty="0">
                <a:ln>
                  <a:noFill/>
                </a:ln>
                <a:solidFill>
                  <a:schemeClr val="tx1"/>
                </a:solidFill>
                <a:effectLst/>
                <a:latin typeface="Garamond" panose="02020404030301010803" pitchFamily="18" charset="0"/>
              </a:rPr>
              <a:t> Si concentra sul rispetto della legge.</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it-IT" altLang="it-IT" sz="3600" b="0" i="0" u="none" strike="noStrike" cap="none" normalizeH="0" baseline="0" dirty="0">
                <a:ln>
                  <a:noFill/>
                </a:ln>
                <a:solidFill>
                  <a:schemeClr val="tx1"/>
                </a:solidFill>
                <a:effectLst/>
                <a:latin typeface="Garamond" panose="02020404030301010803" pitchFamily="18" charset="0"/>
              </a:rPr>
              <a:t> Conflitti tra autorità politica e standard giuridici.</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it-IT" altLang="it-IT" sz="3600" b="0" i="0" u="none" strike="noStrike" cap="none" normalizeH="0" baseline="0" dirty="0">
                <a:ln>
                  <a:noFill/>
                </a:ln>
                <a:solidFill>
                  <a:schemeClr val="tx1"/>
                </a:solidFill>
                <a:effectLst/>
                <a:latin typeface="Garamond" panose="02020404030301010803" pitchFamily="18" charset="0"/>
              </a:rPr>
              <a:t> Comprende:</a:t>
            </a:r>
            <a:br>
              <a:rPr kumimoji="0" lang="it-IT" altLang="it-IT" sz="3600" b="0" i="0" u="none" strike="noStrike" cap="none" normalizeH="0" baseline="0" dirty="0">
                <a:ln>
                  <a:noFill/>
                </a:ln>
                <a:solidFill>
                  <a:schemeClr val="tx1"/>
                </a:solidFill>
                <a:effectLst/>
                <a:latin typeface="Garamond" panose="02020404030301010803" pitchFamily="18" charset="0"/>
              </a:rPr>
            </a:br>
            <a:r>
              <a:rPr kumimoji="0" lang="it-IT" altLang="it-IT" sz="3600" b="0" i="0" u="none" strike="noStrike" cap="none" normalizeH="0" baseline="0" dirty="0">
                <a:ln>
                  <a:noFill/>
                </a:ln>
                <a:solidFill>
                  <a:schemeClr val="tx1"/>
                </a:solidFill>
                <a:effectLst/>
                <a:latin typeface="Garamond" panose="02020404030301010803" pitchFamily="18" charset="0"/>
              </a:rPr>
              <a:t>– esame di costituzionalità;</a:t>
            </a:r>
            <a:br>
              <a:rPr kumimoji="0" lang="it-IT" altLang="it-IT" sz="3600" b="0" i="0" u="none" strike="noStrike" cap="none" normalizeH="0" baseline="0" dirty="0">
                <a:ln>
                  <a:noFill/>
                </a:ln>
                <a:solidFill>
                  <a:schemeClr val="tx1"/>
                </a:solidFill>
                <a:effectLst/>
                <a:latin typeface="Garamond" panose="02020404030301010803" pitchFamily="18" charset="0"/>
              </a:rPr>
            </a:br>
            <a:r>
              <a:rPr kumimoji="0" lang="it-IT" altLang="it-IT" sz="3600" b="0" i="0" u="none" strike="noStrike" cap="none" normalizeH="0" baseline="0" dirty="0">
                <a:ln>
                  <a:noFill/>
                </a:ln>
                <a:solidFill>
                  <a:schemeClr val="tx1"/>
                </a:solidFill>
                <a:effectLst/>
                <a:latin typeface="Garamond" panose="02020404030301010803" pitchFamily="18" charset="0"/>
              </a:rPr>
              <a:t>– correttezza amministrativa.</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Rectangle 2">
            <a:extLst>
              <a:ext uri="{FF2B5EF4-FFF2-40B4-BE49-F238E27FC236}">
                <a16:creationId xmlns:a16="http://schemas.microsoft.com/office/drawing/2014/main" id="{BE9B6F14-6D5F-C553-164A-C80F0D250D7C}"/>
              </a:ext>
            </a:extLst>
          </p:cNvPr>
          <p:cNvSpPr>
            <a:spLocks noGrp="1" noChangeArrowheads="1"/>
          </p:cNvSpPr>
          <p:nvPr>
            <p:ph type="title"/>
          </p:nvPr>
        </p:nvSpPr>
        <p:spPr/>
        <p:txBody>
          <a:bodyPr/>
          <a:lstStyle/>
          <a:p>
            <a:pPr eaLnBrk="1" hangingPunct="1"/>
            <a:r>
              <a:rPr lang="it-IT" altLang="it-IT"/>
              <a:t>Valutazione politica</a:t>
            </a:r>
          </a:p>
        </p:txBody>
      </p:sp>
      <p:sp>
        <p:nvSpPr>
          <p:cNvPr id="2" name="Rectangle 1">
            <a:extLst>
              <a:ext uri="{FF2B5EF4-FFF2-40B4-BE49-F238E27FC236}">
                <a16:creationId xmlns:a16="http://schemas.microsoft.com/office/drawing/2014/main" id="{EC68B6F2-EB13-4D6E-854F-C45226321BF8}"/>
              </a:ext>
            </a:extLst>
          </p:cNvPr>
          <p:cNvSpPr>
            <a:spLocks noGrp="1" noChangeArrowheads="1"/>
          </p:cNvSpPr>
          <p:nvPr>
            <p:ph type="body" idx="1"/>
          </p:nvPr>
        </p:nvSpPr>
        <p:spPr bwMode="auto">
          <a:xfrm>
            <a:off x="381001" y="1746393"/>
            <a:ext cx="8229600" cy="452431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it-IT" altLang="it-IT" sz="3200" b="0" i="0" u="none" strike="noStrike" cap="none" normalizeH="0" baseline="0" dirty="0">
                <a:ln>
                  <a:noFill/>
                </a:ln>
                <a:solidFill>
                  <a:schemeClr val="tx1"/>
                </a:solidFill>
                <a:effectLst/>
                <a:latin typeface="Garamond" panose="02020404030301010803" pitchFamily="18" charset="0"/>
              </a:rPr>
              <a:t> esercitata da media, opposizioni, gruppi di interesse, elettori</a:t>
            </a: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it-IT" altLang="it-IT" sz="3200" b="0" i="0" u="none" strike="noStrike" cap="none" normalizeH="0" baseline="0" dirty="0">
              <a:ln>
                <a:noFill/>
              </a:ln>
              <a:solidFill>
                <a:schemeClr val="tx1"/>
              </a:solidFill>
              <a:effectLst/>
              <a:latin typeface="Garamond" panose="02020404030301010803"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it-IT" altLang="it-IT" sz="3200" b="0" i="0" u="none" strike="noStrike" cap="none" normalizeH="0" baseline="0" dirty="0">
                <a:ln>
                  <a:noFill/>
                </a:ln>
                <a:solidFill>
                  <a:schemeClr val="tx1"/>
                </a:solidFill>
                <a:effectLst/>
                <a:latin typeface="Garamond" panose="02020404030301010803" pitchFamily="18" charset="0"/>
              </a:rPr>
              <a:t> fortemente partigiana</a:t>
            </a: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it-IT" altLang="it-IT" sz="3200" b="0" i="0" u="none" strike="noStrike" cap="none" normalizeH="0" baseline="0" dirty="0">
              <a:ln>
                <a:noFill/>
              </a:ln>
              <a:solidFill>
                <a:schemeClr val="tx1"/>
              </a:solidFill>
              <a:effectLst/>
              <a:latin typeface="Garamond" panose="02020404030301010803"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it-IT" altLang="it-IT" sz="3200" b="0" i="0" u="none" strike="noStrike" cap="none" normalizeH="0" baseline="0" dirty="0">
                <a:ln>
                  <a:noFill/>
                </a:ln>
                <a:solidFill>
                  <a:schemeClr val="tx1"/>
                </a:solidFill>
                <a:effectLst/>
                <a:latin typeface="Garamond" panose="02020404030301010803" pitchFamily="18" charset="0"/>
              </a:rPr>
              <a:t> include elezioni, referendum, consultazioni</a:t>
            </a: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it-IT" altLang="it-IT" sz="3200" b="0" i="0" u="none" strike="noStrike" cap="none" normalizeH="0" baseline="0" dirty="0">
              <a:ln>
                <a:noFill/>
              </a:ln>
              <a:solidFill>
                <a:schemeClr val="tx1"/>
              </a:solidFill>
              <a:effectLst/>
              <a:latin typeface="Garamond" panose="02020404030301010803"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it-IT" altLang="it-IT" sz="3200" b="0" i="0" u="none" strike="noStrike" cap="none" normalizeH="0" baseline="0" dirty="0">
                <a:ln>
                  <a:noFill/>
                </a:ln>
                <a:solidFill>
                  <a:schemeClr val="tx1"/>
                </a:solidFill>
                <a:effectLst/>
                <a:latin typeface="Garamond" panose="02020404030301010803" pitchFamily="18" charset="0"/>
              </a:rPr>
              <a:t> interpreta la policy come successo/insuccesso per obiettivi politici</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 calcmode="lin" valueType="num">
                                      <p:cBhvr additive="base">
                                        <p:cTn id="1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6" end="6"/>
                                            </p:txEl>
                                          </p:spTgt>
                                        </p:tgtEl>
                                        <p:attrNameLst>
                                          <p:attrName>style.visibility</p:attrName>
                                        </p:attrNameLst>
                                      </p:cBhvr>
                                      <p:to>
                                        <p:strVal val="visible"/>
                                      </p:to>
                                    </p:set>
                                    <p:anim calcmode="lin" valueType="num">
                                      <p:cBhvr additive="base">
                                        <p:cTn id="25"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8AF5EF-125A-B096-D589-EA9794405E24}"/>
            </a:ext>
          </a:extLst>
        </p:cNvPr>
        <p:cNvGrpSpPr/>
        <p:nvPr/>
      </p:nvGrpSpPr>
      <p:grpSpPr>
        <a:xfrm>
          <a:off x="0" y="0"/>
          <a:ext cx="0" cy="0"/>
          <a:chOff x="0" y="0"/>
          <a:chExt cx="0" cy="0"/>
        </a:xfrm>
      </p:grpSpPr>
      <p:sp>
        <p:nvSpPr>
          <p:cNvPr id="32769" name="Rectangle 2">
            <a:extLst>
              <a:ext uri="{FF2B5EF4-FFF2-40B4-BE49-F238E27FC236}">
                <a16:creationId xmlns:a16="http://schemas.microsoft.com/office/drawing/2014/main" id="{B1FB70EE-4415-8C11-2B58-5192763FC553}"/>
              </a:ext>
            </a:extLst>
          </p:cNvPr>
          <p:cNvSpPr>
            <a:spLocks noGrp="1" noChangeArrowheads="1"/>
          </p:cNvSpPr>
          <p:nvPr>
            <p:ph type="title"/>
          </p:nvPr>
        </p:nvSpPr>
        <p:spPr/>
        <p:txBody>
          <a:bodyPr/>
          <a:lstStyle/>
          <a:p>
            <a:pPr eaLnBrk="1" hangingPunct="1"/>
            <a:r>
              <a:rPr lang="it-IT" dirty="0"/>
              <a:t>Valutazione e ciclo delle politiche</a:t>
            </a:r>
            <a:endParaRPr lang="it-IT" altLang="it-IT" dirty="0"/>
          </a:p>
        </p:txBody>
      </p:sp>
      <p:sp>
        <p:nvSpPr>
          <p:cNvPr id="2" name="Rectangle 1">
            <a:extLst>
              <a:ext uri="{FF2B5EF4-FFF2-40B4-BE49-F238E27FC236}">
                <a16:creationId xmlns:a16="http://schemas.microsoft.com/office/drawing/2014/main" id="{2E2FE247-8DB8-10BD-9D3F-F39DBC29CBD3}"/>
              </a:ext>
            </a:extLst>
          </p:cNvPr>
          <p:cNvSpPr>
            <a:spLocks noGrp="1" noChangeArrowheads="1"/>
          </p:cNvSpPr>
          <p:nvPr>
            <p:ph type="body" idx="1"/>
          </p:nvPr>
        </p:nvSpPr>
        <p:spPr bwMode="auto">
          <a:xfrm>
            <a:off x="228600" y="1450030"/>
            <a:ext cx="8382001" cy="47705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r>
              <a:rPr lang="it-IT" sz="3000" dirty="0">
                <a:latin typeface="Garamond" panose="02020404030301010803" pitchFamily="18" charset="0"/>
              </a:rPr>
              <a:t>La valutazione produce </a:t>
            </a:r>
            <a:r>
              <a:rPr lang="it-IT" sz="3000" b="1" dirty="0">
                <a:latin typeface="Garamond" panose="02020404030301010803" pitchFamily="18" charset="0"/>
              </a:rPr>
              <a:t>feedback</a:t>
            </a:r>
            <a:r>
              <a:rPr lang="it-IT" sz="3000" dirty="0">
                <a:latin typeface="Garamond" panose="02020404030301010803" pitchFamily="18" charset="0"/>
              </a:rPr>
              <a:t> che può incidere su:</a:t>
            </a:r>
          </a:p>
          <a:p>
            <a:r>
              <a:rPr lang="it-IT" sz="3000" dirty="0">
                <a:latin typeface="Garamond" panose="02020404030301010803" pitchFamily="18" charset="0"/>
              </a:rPr>
              <a:t>definizione del problema</a:t>
            </a:r>
          </a:p>
          <a:p>
            <a:r>
              <a:rPr lang="it-IT" sz="3000" dirty="0">
                <a:latin typeface="Garamond" panose="02020404030301010803" pitchFamily="18" charset="0"/>
              </a:rPr>
              <a:t>strumenti scelti</a:t>
            </a:r>
          </a:p>
          <a:p>
            <a:r>
              <a:rPr lang="it-IT" sz="3000" dirty="0">
                <a:latin typeface="Garamond" panose="02020404030301010803" pitchFamily="18" charset="0"/>
              </a:rPr>
              <a:t>implementazione</a:t>
            </a:r>
          </a:p>
          <a:p>
            <a:r>
              <a:rPr lang="it-IT" sz="3000" dirty="0">
                <a:latin typeface="Garamond" panose="02020404030301010803" pitchFamily="18" charset="0"/>
              </a:rPr>
              <a:t>apprendimento istituzionale</a:t>
            </a:r>
          </a:p>
          <a:p>
            <a:r>
              <a:rPr lang="it-IT" sz="3000" dirty="0">
                <a:latin typeface="Garamond" panose="02020404030301010803" pitchFamily="18" charset="0"/>
              </a:rPr>
              <a:t>La valutazione è un </a:t>
            </a:r>
            <a:r>
              <a:rPr lang="it-IT" sz="3000" b="1" dirty="0">
                <a:latin typeface="Garamond" panose="02020404030301010803" pitchFamily="18" charset="0"/>
              </a:rPr>
              <a:t>momento chiave</a:t>
            </a:r>
            <a:r>
              <a:rPr lang="it-IT" sz="3000" dirty="0">
                <a:latin typeface="Garamond" panose="02020404030301010803" pitchFamily="18" charset="0"/>
              </a:rPr>
              <a:t> della retroazione</a:t>
            </a:r>
            <a:r>
              <a:rPr lang="it-IT" sz="3200" dirty="0"/>
              <a:t>.</a:t>
            </a: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it-IT" altLang="it-IT" sz="3200" b="0" i="0" u="none" strike="noStrike" cap="none" normalizeH="0" baseline="0" dirty="0">
              <a:ln>
                <a:noFill/>
              </a:ln>
              <a:solidFill>
                <a:schemeClr val="tx1"/>
              </a:solidFill>
              <a:effectLst/>
              <a:latin typeface="Garamond" panose="02020404030301010803" pitchFamily="18" charset="0"/>
            </a:endParaRPr>
          </a:p>
        </p:txBody>
      </p:sp>
    </p:spTree>
    <p:extLst>
      <p:ext uri="{BB962C8B-B14F-4D97-AF65-F5344CB8AC3E}">
        <p14:creationId xmlns:p14="http://schemas.microsoft.com/office/powerpoint/2010/main" val="3558006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A7D6FE-CCA9-F6B6-0BFE-E871F9703ADF}"/>
            </a:ext>
          </a:extLst>
        </p:cNvPr>
        <p:cNvGrpSpPr/>
        <p:nvPr/>
      </p:nvGrpSpPr>
      <p:grpSpPr>
        <a:xfrm>
          <a:off x="0" y="0"/>
          <a:ext cx="0" cy="0"/>
          <a:chOff x="0" y="0"/>
          <a:chExt cx="0" cy="0"/>
        </a:xfrm>
      </p:grpSpPr>
      <p:sp>
        <p:nvSpPr>
          <p:cNvPr id="32769" name="Rectangle 2">
            <a:extLst>
              <a:ext uri="{FF2B5EF4-FFF2-40B4-BE49-F238E27FC236}">
                <a16:creationId xmlns:a16="http://schemas.microsoft.com/office/drawing/2014/main" id="{410A90CF-54E2-14C3-3785-17157F32ED1D}"/>
              </a:ext>
            </a:extLst>
          </p:cNvPr>
          <p:cNvSpPr>
            <a:spLocks noGrp="1" noChangeArrowheads="1"/>
          </p:cNvSpPr>
          <p:nvPr>
            <p:ph type="title"/>
          </p:nvPr>
        </p:nvSpPr>
        <p:spPr/>
        <p:txBody>
          <a:bodyPr/>
          <a:lstStyle/>
          <a:p>
            <a:pPr eaLnBrk="1" hangingPunct="1"/>
            <a:r>
              <a:rPr lang="it-IT" dirty="0"/>
              <a:t>Le principali domande valutative</a:t>
            </a:r>
            <a:endParaRPr lang="it-IT" altLang="it-IT" dirty="0"/>
          </a:p>
        </p:txBody>
      </p:sp>
      <p:sp>
        <p:nvSpPr>
          <p:cNvPr id="5" name="Rectangle 2">
            <a:extLst>
              <a:ext uri="{FF2B5EF4-FFF2-40B4-BE49-F238E27FC236}">
                <a16:creationId xmlns:a16="http://schemas.microsoft.com/office/drawing/2014/main" id="{A38D8A95-2238-DD99-E3B3-2690B4252D24}"/>
              </a:ext>
            </a:extLst>
          </p:cNvPr>
          <p:cNvSpPr>
            <a:spLocks noGrp="1" noChangeArrowheads="1"/>
          </p:cNvSpPr>
          <p:nvPr>
            <p:ph idx="1"/>
          </p:nvPr>
        </p:nvSpPr>
        <p:spPr bwMode="auto">
          <a:xfrm>
            <a:off x="228600" y="1757530"/>
            <a:ext cx="8517279" cy="50167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it-IT" altLang="it-IT" sz="3200" b="1" i="0" u="none" strike="noStrike" cap="none" normalizeH="0" baseline="0" dirty="0">
                <a:ln>
                  <a:noFill/>
                </a:ln>
                <a:solidFill>
                  <a:schemeClr val="tx1"/>
                </a:solidFill>
                <a:effectLst/>
                <a:latin typeface="Garamond" panose="02020404030301010803" pitchFamily="18" charset="0"/>
              </a:rPr>
              <a:t>Funziona?</a:t>
            </a:r>
            <a:r>
              <a:rPr kumimoji="0" lang="it-IT" altLang="it-IT" sz="3200" b="0" i="0" u="none" strike="noStrike" cap="none" normalizeH="0" baseline="0" dirty="0">
                <a:ln>
                  <a:noFill/>
                </a:ln>
                <a:solidFill>
                  <a:schemeClr val="tx1"/>
                </a:solidFill>
                <a:effectLst/>
                <a:latin typeface="Garamond" panose="02020404030301010803" pitchFamily="18" charset="0"/>
              </a:rPr>
              <a:t> (efficacia)</a:t>
            </a: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it-IT" altLang="it-IT" sz="3200" b="0" i="0" u="none" strike="noStrike" cap="none" normalizeH="0" baseline="0" dirty="0">
              <a:ln>
                <a:noFill/>
              </a:ln>
              <a:solidFill>
                <a:schemeClr val="tx1"/>
              </a:solidFill>
              <a:effectLst/>
              <a:latin typeface="Garamond" panose="02020404030301010803"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it-IT" altLang="it-IT" sz="3200" b="1" i="0" u="none" strike="noStrike" cap="none" normalizeH="0" baseline="0" dirty="0">
                <a:ln>
                  <a:noFill/>
                </a:ln>
                <a:solidFill>
                  <a:schemeClr val="tx1"/>
                </a:solidFill>
                <a:effectLst/>
                <a:latin typeface="Garamond" panose="02020404030301010803" pitchFamily="18" charset="0"/>
              </a:rPr>
              <a:t>Come funziona?</a:t>
            </a:r>
            <a:r>
              <a:rPr kumimoji="0" lang="it-IT" altLang="it-IT" sz="3200" b="0" i="0" u="none" strike="noStrike" cap="none" normalizeH="0" baseline="0" dirty="0">
                <a:ln>
                  <a:noFill/>
                </a:ln>
                <a:solidFill>
                  <a:schemeClr val="tx1"/>
                </a:solidFill>
                <a:effectLst/>
                <a:latin typeface="Garamond" panose="02020404030301010803" pitchFamily="18" charset="0"/>
              </a:rPr>
              <a:t> (meccanismi)</a:t>
            </a: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it-IT" altLang="it-IT" sz="3200" b="0" i="0" u="none" strike="noStrike" cap="none" normalizeH="0" baseline="0" dirty="0">
              <a:ln>
                <a:noFill/>
              </a:ln>
              <a:solidFill>
                <a:schemeClr val="tx1"/>
              </a:solidFill>
              <a:effectLst/>
              <a:latin typeface="Garamond" panose="02020404030301010803"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it-IT" altLang="it-IT" sz="3200" b="1" i="0" u="none" strike="noStrike" cap="none" normalizeH="0" baseline="0" dirty="0">
                <a:ln>
                  <a:noFill/>
                </a:ln>
                <a:solidFill>
                  <a:schemeClr val="tx1"/>
                </a:solidFill>
                <a:effectLst/>
                <a:latin typeface="Garamond" panose="02020404030301010803" pitchFamily="18" charset="0"/>
              </a:rPr>
              <a:t>Per chi funziona?</a:t>
            </a:r>
            <a:r>
              <a:rPr kumimoji="0" lang="it-IT" altLang="it-IT" sz="3200" b="0" i="0" u="none" strike="noStrike" cap="none" normalizeH="0" baseline="0" dirty="0">
                <a:ln>
                  <a:noFill/>
                </a:ln>
                <a:solidFill>
                  <a:schemeClr val="tx1"/>
                </a:solidFill>
                <a:effectLst/>
                <a:latin typeface="Garamond" panose="02020404030301010803" pitchFamily="18" charset="0"/>
              </a:rPr>
              <a:t> (target, equità)</a:t>
            </a: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it-IT" altLang="it-IT" sz="3200" b="0" i="0" u="none" strike="noStrike" cap="none" normalizeH="0" baseline="0" dirty="0">
              <a:ln>
                <a:noFill/>
              </a:ln>
              <a:solidFill>
                <a:schemeClr val="tx1"/>
              </a:solidFill>
              <a:effectLst/>
              <a:latin typeface="Garamond" panose="02020404030301010803"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it-IT" altLang="it-IT" sz="3200" b="1" i="0" u="none" strike="noStrike" cap="none" normalizeH="0" baseline="0" dirty="0">
                <a:ln>
                  <a:noFill/>
                </a:ln>
                <a:solidFill>
                  <a:schemeClr val="tx1"/>
                </a:solidFill>
                <a:effectLst/>
                <a:latin typeface="Garamond" panose="02020404030301010803" pitchFamily="18" charset="0"/>
              </a:rPr>
              <a:t>A che costo funziona?</a:t>
            </a:r>
            <a:r>
              <a:rPr kumimoji="0" lang="it-IT" altLang="it-IT" sz="3200" b="0" i="0" u="none" strike="noStrike" cap="none" normalizeH="0" baseline="0" dirty="0">
                <a:ln>
                  <a:noFill/>
                </a:ln>
                <a:solidFill>
                  <a:schemeClr val="tx1"/>
                </a:solidFill>
                <a:effectLst/>
                <a:latin typeface="Garamond" panose="02020404030301010803" pitchFamily="18" charset="0"/>
              </a:rPr>
              <a:t> (efficienza)</a:t>
            </a: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it-IT" altLang="it-IT" sz="3200" b="0" i="0" u="none" strike="noStrike" cap="none" normalizeH="0" baseline="0" dirty="0">
              <a:ln>
                <a:noFill/>
              </a:ln>
              <a:solidFill>
                <a:schemeClr val="tx1"/>
              </a:solidFill>
              <a:effectLst/>
              <a:latin typeface="Garamond" panose="02020404030301010803"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it-IT" altLang="it-IT" sz="3200" b="1" i="0" u="none" strike="noStrike" cap="none" normalizeH="0" baseline="0" dirty="0">
                <a:ln>
                  <a:noFill/>
                </a:ln>
                <a:solidFill>
                  <a:schemeClr val="tx1"/>
                </a:solidFill>
                <a:effectLst/>
                <a:latin typeface="Garamond" panose="02020404030301010803" pitchFamily="18" charset="0"/>
              </a:rPr>
              <a:t>Cosa impariamo per il futuro?</a:t>
            </a:r>
            <a:r>
              <a:rPr kumimoji="0" lang="it-IT" altLang="it-IT" sz="3200" b="0" i="0" u="none" strike="noStrike" cap="none" normalizeH="0" baseline="0" dirty="0">
                <a:ln>
                  <a:noFill/>
                </a:ln>
                <a:solidFill>
                  <a:schemeClr val="tx1"/>
                </a:solidFill>
                <a:effectLst/>
                <a:latin typeface="Garamond" panose="02020404030301010803" pitchFamily="18" charset="0"/>
              </a:rPr>
              <a:t> (apprendimento)</a:t>
            </a: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it-IT" altLang="it-IT" sz="3200" b="0" i="0" u="none" strike="noStrike" cap="none" normalizeH="0" baseline="0" dirty="0">
              <a:ln>
                <a:noFill/>
              </a:ln>
              <a:solidFill>
                <a:schemeClr val="tx1"/>
              </a:solidFill>
              <a:effectLst/>
              <a:latin typeface="Garamond" panose="02020404030301010803" pitchFamily="18" charset="0"/>
            </a:endParaRPr>
          </a:p>
        </p:txBody>
      </p:sp>
    </p:spTree>
    <p:extLst>
      <p:ext uri="{BB962C8B-B14F-4D97-AF65-F5344CB8AC3E}">
        <p14:creationId xmlns:p14="http://schemas.microsoft.com/office/powerpoint/2010/main" val="23798021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5">
                                            <p:txEl>
                                              <p:pRg st="2" end="2"/>
                                            </p:txEl>
                                          </p:spTgt>
                                        </p:tgtEl>
                                        <p:attrNameLst>
                                          <p:attrName>style.visibility</p:attrName>
                                        </p:attrNameLst>
                                      </p:cBhvr>
                                      <p:to>
                                        <p:strVal val="visible"/>
                                      </p:to>
                                    </p:set>
                                    <p:anim calcmode="lin" valueType="num">
                                      <p:cBhvr additive="base">
                                        <p:cTn id="13"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5">
                                            <p:txEl>
                                              <p:pRg st="4" end="4"/>
                                            </p:txEl>
                                          </p:spTgt>
                                        </p:tgtEl>
                                        <p:attrNameLst>
                                          <p:attrName>style.visibility</p:attrName>
                                        </p:attrNameLst>
                                      </p:cBhvr>
                                      <p:to>
                                        <p:strVal val="visible"/>
                                      </p:to>
                                    </p:set>
                                    <p:anim calcmode="lin" valueType="num">
                                      <p:cBhvr additive="base">
                                        <p:cTn id="19" dur="500" fill="hold"/>
                                        <p:tgtEl>
                                          <p:spTgt spid="5">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5">
                                            <p:txEl>
                                              <p:pRg st="6" end="6"/>
                                            </p:txEl>
                                          </p:spTgt>
                                        </p:tgtEl>
                                        <p:attrNameLst>
                                          <p:attrName>style.visibility</p:attrName>
                                        </p:attrNameLst>
                                      </p:cBhvr>
                                      <p:to>
                                        <p:strVal val="visible"/>
                                      </p:to>
                                    </p:set>
                                    <p:anim calcmode="lin" valueType="num">
                                      <p:cBhvr additive="base">
                                        <p:cTn id="25" dur="500" fill="hold"/>
                                        <p:tgtEl>
                                          <p:spTgt spid="5">
                                            <p:txEl>
                                              <p:pRg st="6" end="6"/>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5">
                                            <p:txEl>
                                              <p:pRg st="8" end="8"/>
                                            </p:txEl>
                                          </p:spTgt>
                                        </p:tgtEl>
                                        <p:attrNameLst>
                                          <p:attrName>style.visibility</p:attrName>
                                        </p:attrNameLst>
                                      </p:cBhvr>
                                      <p:to>
                                        <p:strVal val="visible"/>
                                      </p:to>
                                    </p:set>
                                    <p:anim calcmode="lin" valueType="num">
                                      <p:cBhvr additive="base">
                                        <p:cTn id="31" dur="500" fill="hold"/>
                                        <p:tgtEl>
                                          <p:spTgt spid="5">
                                            <p:txEl>
                                              <p:pRg st="8" end="8"/>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B43FEA-F67E-88C8-DDDC-E352279A04BA}"/>
            </a:ext>
          </a:extLst>
        </p:cNvPr>
        <p:cNvGrpSpPr/>
        <p:nvPr/>
      </p:nvGrpSpPr>
      <p:grpSpPr>
        <a:xfrm>
          <a:off x="0" y="0"/>
          <a:ext cx="0" cy="0"/>
          <a:chOff x="0" y="0"/>
          <a:chExt cx="0" cy="0"/>
        </a:xfrm>
      </p:grpSpPr>
      <p:sp>
        <p:nvSpPr>
          <p:cNvPr id="32769" name="Rectangle 2">
            <a:extLst>
              <a:ext uri="{FF2B5EF4-FFF2-40B4-BE49-F238E27FC236}">
                <a16:creationId xmlns:a16="http://schemas.microsoft.com/office/drawing/2014/main" id="{3EAF5927-A213-56CF-4137-69D3B7219E4E}"/>
              </a:ext>
            </a:extLst>
          </p:cNvPr>
          <p:cNvSpPr>
            <a:spLocks noGrp="1" noChangeArrowheads="1"/>
          </p:cNvSpPr>
          <p:nvPr>
            <p:ph type="title"/>
          </p:nvPr>
        </p:nvSpPr>
        <p:spPr/>
        <p:txBody>
          <a:bodyPr/>
          <a:lstStyle/>
          <a:p>
            <a:pPr algn="ctr" eaLnBrk="1" hangingPunct="1"/>
            <a:r>
              <a:rPr lang="it-IT" altLang="it-IT" dirty="0"/>
              <a:t>Per concludere</a:t>
            </a:r>
          </a:p>
        </p:txBody>
      </p:sp>
      <p:sp>
        <p:nvSpPr>
          <p:cNvPr id="2" name="Rectangle 1">
            <a:extLst>
              <a:ext uri="{FF2B5EF4-FFF2-40B4-BE49-F238E27FC236}">
                <a16:creationId xmlns:a16="http://schemas.microsoft.com/office/drawing/2014/main" id="{3ED9569D-D195-C1BB-2CDA-9D40186C1DF6}"/>
              </a:ext>
            </a:extLst>
          </p:cNvPr>
          <p:cNvSpPr>
            <a:spLocks noGrp="1" noChangeArrowheads="1"/>
          </p:cNvSpPr>
          <p:nvPr>
            <p:ph type="body" idx="1"/>
          </p:nvPr>
        </p:nvSpPr>
        <p:spPr bwMode="auto">
          <a:xfrm>
            <a:off x="304801" y="1592614"/>
            <a:ext cx="8305800" cy="4118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r>
              <a:rPr lang="it-IT" dirty="0">
                <a:latin typeface="+mj-lt"/>
              </a:rPr>
              <a:t>La valutazione è:</a:t>
            </a:r>
          </a:p>
          <a:p>
            <a:pPr>
              <a:buClr>
                <a:schemeClr val="tx1"/>
              </a:buClr>
              <a:buFont typeface="Arial" panose="020B0604020202020204" pitchFamily="34" charset="0"/>
              <a:buChar char="•"/>
            </a:pPr>
            <a:r>
              <a:rPr lang="it-IT" dirty="0">
                <a:latin typeface="+mj-lt"/>
              </a:rPr>
              <a:t>una pratica tecnica, analitica e politica;</a:t>
            </a:r>
          </a:p>
          <a:p>
            <a:pPr>
              <a:buClr>
                <a:schemeClr val="tx1"/>
              </a:buClr>
              <a:buFont typeface="Arial" panose="020B0604020202020204" pitchFamily="34" charset="0"/>
              <a:buChar char="•"/>
            </a:pPr>
            <a:r>
              <a:rPr lang="it-IT" dirty="0">
                <a:latin typeface="+mj-lt"/>
              </a:rPr>
              <a:t>fondamentale per correggere le politiche;</a:t>
            </a:r>
          </a:p>
          <a:p>
            <a:pPr>
              <a:buClr>
                <a:schemeClr val="tx1"/>
              </a:buClr>
              <a:buFont typeface="Arial" panose="020B0604020202020204" pitchFamily="34" charset="0"/>
              <a:buChar char="•"/>
            </a:pPr>
            <a:r>
              <a:rPr lang="it-IT" dirty="0">
                <a:latin typeface="+mj-lt"/>
              </a:rPr>
              <a:t>essenziale per l’apprendimento e l’accountability;</a:t>
            </a:r>
          </a:p>
          <a:p>
            <a:pPr>
              <a:buClr>
                <a:schemeClr val="tx1"/>
              </a:buClr>
              <a:buFont typeface="Arial" panose="020B0604020202020204" pitchFamily="34" charset="0"/>
              <a:buChar char="•"/>
            </a:pPr>
            <a:r>
              <a:rPr lang="it-IT" dirty="0">
                <a:latin typeface="+mj-lt"/>
              </a:rPr>
              <a:t>Inevitabilmente conflittuale e controversa.</a:t>
            </a:r>
          </a:p>
          <a:p>
            <a:pPr marL="0" indent="0">
              <a:buNone/>
            </a:pPr>
            <a:endParaRPr lang="it-IT" dirty="0">
              <a:latin typeface="+mj-lt"/>
            </a:endParaRPr>
          </a:p>
          <a:p>
            <a:pPr marL="0" indent="0">
              <a:buNone/>
            </a:pPr>
            <a:r>
              <a:rPr lang="it-IT" i="1" dirty="0">
                <a:latin typeface="+mj-lt"/>
              </a:rPr>
              <a:t>👉 Non esiste policy efficace senza valutazione</a:t>
            </a: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it-IT" altLang="it-IT" sz="3200" b="0" i="0" u="none" strike="noStrike" cap="none" normalizeH="0" baseline="0" dirty="0">
              <a:ln>
                <a:noFill/>
              </a:ln>
              <a:solidFill>
                <a:schemeClr val="tx1"/>
              </a:solidFill>
              <a:effectLst/>
              <a:latin typeface="Garamond" panose="02020404030301010803" pitchFamily="18" charset="0"/>
            </a:endParaRPr>
          </a:p>
        </p:txBody>
      </p:sp>
    </p:spTree>
    <p:extLst>
      <p:ext uri="{BB962C8B-B14F-4D97-AF65-F5344CB8AC3E}">
        <p14:creationId xmlns:p14="http://schemas.microsoft.com/office/powerpoint/2010/main" val="7536562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Titolo 1">
            <a:extLst>
              <a:ext uri="{FF2B5EF4-FFF2-40B4-BE49-F238E27FC236}">
                <a16:creationId xmlns:a16="http://schemas.microsoft.com/office/drawing/2014/main" id="{B8A017CB-1DB9-7D79-DE49-60771DCB1BAF}"/>
              </a:ext>
            </a:extLst>
          </p:cNvPr>
          <p:cNvSpPr>
            <a:spLocks noGrp="1" noChangeArrowheads="1"/>
          </p:cNvSpPr>
          <p:nvPr>
            <p:ph type="title"/>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t"/>
          <a:lstStyle/>
          <a:p>
            <a:pPr algn="ctr"/>
            <a:r>
              <a:rPr lang="en-GB" altLang="it-IT">
                <a:ea typeface="ＭＳ Ｐゴシック" panose="020B0600070205080204" pitchFamily="34" charset="-128"/>
              </a:rPr>
              <a:t>Definizioni(1)</a:t>
            </a:r>
          </a:p>
        </p:txBody>
      </p:sp>
      <p:graphicFrame>
        <p:nvGraphicFramePr>
          <p:cNvPr id="10" name="Segnaposto contenuto 9">
            <a:extLst>
              <a:ext uri="{FF2B5EF4-FFF2-40B4-BE49-F238E27FC236}">
                <a16:creationId xmlns:a16="http://schemas.microsoft.com/office/drawing/2014/main" id="{B43897F7-3F2E-BDDD-E089-5F916945C0B7}"/>
              </a:ext>
            </a:extLst>
          </p:cNvPr>
          <p:cNvGraphicFramePr>
            <a:graphicFrameLocks noGrp="1"/>
          </p:cNvGraphicFramePr>
          <p:nvPr>
            <p:ph idx="1"/>
          </p:nvPr>
        </p:nvGraphicFramePr>
        <p:xfrm>
          <a:off x="0" y="1196975"/>
          <a:ext cx="9036050" cy="5661025"/>
        </p:xfrm>
        <a:graphic>
          <a:graphicData uri="http://schemas.openxmlformats.org/drawingml/2006/table">
            <a:tbl>
              <a:tblPr/>
              <a:tblGrid>
                <a:gridCol w="2016125">
                  <a:extLst>
                    <a:ext uri="{9D8B030D-6E8A-4147-A177-3AD203B41FA5}">
                      <a16:colId xmlns:a16="http://schemas.microsoft.com/office/drawing/2014/main" val="20000"/>
                    </a:ext>
                  </a:extLst>
                </a:gridCol>
                <a:gridCol w="7019925">
                  <a:extLst>
                    <a:ext uri="{9D8B030D-6E8A-4147-A177-3AD203B41FA5}">
                      <a16:colId xmlns:a16="http://schemas.microsoft.com/office/drawing/2014/main" val="20001"/>
                    </a:ext>
                  </a:extLst>
                </a:gridCol>
              </a:tblGrid>
              <a:tr h="830942">
                <a:tc>
                  <a:txBody>
                    <a:bodyPr/>
                    <a:lstStyle>
                      <a:lvl1pPr marL="34925">
                        <a:spcBef>
                          <a:spcPct val="20000"/>
                        </a:spcBef>
                        <a:defRPr sz="28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defRPr sz="24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defRPr sz="20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defRPr>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marL="34925" marR="0" lvl="0" indent="0" algn="ctr" defTabSz="914400" rtl="0" eaLnBrk="1" fontAlgn="base" latinLnBrk="0" hangingPunct="1">
                        <a:lnSpc>
                          <a:spcPct val="100000"/>
                        </a:lnSpc>
                        <a:spcBef>
                          <a:spcPct val="0"/>
                        </a:spcBef>
                        <a:spcAft>
                          <a:spcPct val="0"/>
                        </a:spcAft>
                        <a:buClrTx/>
                        <a:buSzTx/>
                        <a:buFontTx/>
                        <a:buNone/>
                        <a:tabLst/>
                      </a:pPr>
                      <a:r>
                        <a:rPr kumimoji="0" lang="en-US" altLang="it-IT" sz="2000" b="1" i="0" u="none" strike="noStrike" cap="none" normalizeH="0" baseline="0" dirty="0" err="1">
                          <a:ln>
                            <a:noFill/>
                          </a:ln>
                          <a:solidFill>
                            <a:schemeClr val="tx1"/>
                          </a:solidFill>
                          <a:effectLst/>
                          <a:latin typeface="Garamond" panose="02020404030301010803" pitchFamily="18" charset="0"/>
                          <a:ea typeface="ＭＳ Ｐゴシック" panose="020B0600070205080204" pitchFamily="34" charset="-128"/>
                        </a:rPr>
                        <a:t>Stufflebeam</a:t>
                      </a:r>
                      <a:r>
                        <a:rPr kumimoji="0" lang="en-US" altLang="it-IT" sz="2000" b="1" i="0" u="none" strike="noStrike" cap="none" normalizeH="0" baseline="0" dirty="0">
                          <a:ln>
                            <a:noFill/>
                          </a:ln>
                          <a:solidFill>
                            <a:schemeClr val="tx1"/>
                          </a:solidFill>
                          <a:effectLst/>
                          <a:latin typeface="Garamond" panose="02020404030301010803" pitchFamily="18" charset="0"/>
                          <a:ea typeface="ＭＳ Ｐゴシック" panose="020B0600070205080204" pitchFamily="34" charset="-128"/>
                        </a:rPr>
                        <a:t> (2000)</a:t>
                      </a:r>
                      <a:endParaRPr kumimoji="0" lang="it-IT" altLang="it-IT" sz="2000" b="1" i="0" u="none" strike="noStrike" cap="none" normalizeH="0" baseline="0" dirty="0">
                        <a:ln>
                          <a:noFill/>
                        </a:ln>
                        <a:solidFill>
                          <a:schemeClr val="tx1"/>
                        </a:solidFill>
                        <a:effectLst/>
                        <a:latin typeface="Garamond" panose="02020404030301010803" pitchFamily="18" charset="0"/>
                        <a:ea typeface="Arial" panose="020B0604020202020204" pitchFamily="34" charset="0"/>
                        <a:cs typeface="Times New Roman" panose="02020603050405020304" pitchFamily="18" charset="0"/>
                      </a:endParaRPr>
                    </a:p>
                  </a:txBody>
                  <a:tcPr marL="0" marR="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bg2">
                        <a:lumMod val="60000"/>
                        <a:lumOff val="40000"/>
                      </a:schemeClr>
                    </a:solidFill>
                  </a:tcPr>
                </a:tc>
                <a:tc>
                  <a:txBody>
                    <a:bodyPr/>
                    <a:lstStyle>
                      <a:lvl1pPr marL="34925">
                        <a:spcBef>
                          <a:spcPct val="20000"/>
                        </a:spcBef>
                        <a:defRPr sz="28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defRPr sz="24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defRPr sz="20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defRPr>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marL="34925" marR="0" lvl="0" indent="0" algn="just" defTabSz="914400" rtl="0" eaLnBrk="1" fontAlgn="base" latinLnBrk="0" hangingPunct="1">
                        <a:lnSpc>
                          <a:spcPct val="100000"/>
                        </a:lnSpc>
                        <a:spcBef>
                          <a:spcPct val="0"/>
                        </a:spcBef>
                        <a:spcAft>
                          <a:spcPct val="0"/>
                        </a:spcAft>
                        <a:buClrTx/>
                        <a:buSzTx/>
                        <a:buFontTx/>
                        <a:buNone/>
                        <a:tabLst/>
                      </a:pPr>
                      <a:r>
                        <a:rPr kumimoji="0" lang="en-US" altLang="it-IT" sz="2000" b="1" i="0" u="none" strike="noStrike" cap="none" normalizeH="0" baseline="0" dirty="0">
                          <a:ln>
                            <a:noFill/>
                          </a:ln>
                          <a:solidFill>
                            <a:srgbClr val="00B050"/>
                          </a:solidFill>
                          <a:effectLst/>
                          <a:latin typeface="Garamond" panose="02020404030301010803" pitchFamily="18" charset="0"/>
                          <a:ea typeface="ＭＳ Ｐゴシック" panose="020B0600070205080204" pitchFamily="34" charset="-128"/>
                        </a:rPr>
                        <a:t>Evaluation is a study designed and conducted to assist some audience to assess an object’s merit or worth</a:t>
                      </a:r>
                      <a:endParaRPr kumimoji="0" lang="it-IT" altLang="it-IT" sz="2000" b="1" i="0" u="none" strike="noStrike" cap="none" normalizeH="0" baseline="0" dirty="0">
                        <a:ln>
                          <a:noFill/>
                        </a:ln>
                        <a:solidFill>
                          <a:srgbClr val="00B050"/>
                        </a:solidFill>
                        <a:effectLst/>
                        <a:latin typeface="Garamond" panose="02020404030301010803" pitchFamily="18" charset="0"/>
                        <a:ea typeface="Arial" panose="020B0604020202020204" pitchFamily="34" charset="0"/>
                        <a:cs typeface="Times New Roman" panose="02020603050405020304" pitchFamily="18" charset="0"/>
                      </a:endParaRPr>
                    </a:p>
                  </a:txBody>
                  <a:tcPr marL="0" marR="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bg2">
                        <a:lumMod val="60000"/>
                        <a:lumOff val="40000"/>
                      </a:schemeClr>
                    </a:solidFill>
                  </a:tcPr>
                </a:tc>
                <a:extLst>
                  <a:ext uri="{0D108BD9-81ED-4DB2-BD59-A6C34878D82A}">
                    <a16:rowId xmlns:a16="http://schemas.microsoft.com/office/drawing/2014/main" val="10000"/>
                  </a:ext>
                </a:extLst>
              </a:tr>
              <a:tr h="1433102">
                <a:tc>
                  <a:txBody>
                    <a:bodyPr/>
                    <a:lstStyle>
                      <a:lvl1pPr marL="34925">
                        <a:spcBef>
                          <a:spcPct val="20000"/>
                        </a:spcBef>
                        <a:defRPr sz="28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defRPr sz="24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defRPr sz="20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defRPr>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marL="34925" marR="0" lvl="0" indent="0" algn="ctr" defTabSz="914400" rtl="0" eaLnBrk="1" fontAlgn="base" latinLnBrk="0" hangingPunct="1">
                        <a:lnSpc>
                          <a:spcPct val="100000"/>
                        </a:lnSpc>
                        <a:spcBef>
                          <a:spcPct val="0"/>
                        </a:spcBef>
                        <a:spcAft>
                          <a:spcPct val="0"/>
                        </a:spcAft>
                        <a:buClrTx/>
                        <a:buSzTx/>
                        <a:buFontTx/>
                        <a:buNone/>
                        <a:tabLst/>
                      </a:pPr>
                      <a:r>
                        <a:rPr kumimoji="0" lang="en-US" altLang="it-IT" sz="2000" b="1" i="0" u="none" strike="noStrike" cap="none" normalizeH="0" baseline="0">
                          <a:ln>
                            <a:noFill/>
                          </a:ln>
                          <a:solidFill>
                            <a:schemeClr val="tx1"/>
                          </a:solidFill>
                          <a:effectLst/>
                          <a:latin typeface="Garamond" panose="02020404030301010803" pitchFamily="18" charset="0"/>
                          <a:ea typeface="ＭＳ Ｐゴシック" panose="020B0600070205080204" pitchFamily="34" charset="-128"/>
                        </a:rPr>
                        <a:t> </a:t>
                      </a:r>
                      <a:endParaRPr kumimoji="0" lang="it-IT" altLang="it-IT" sz="2000" b="1" i="0" u="none" strike="noStrike" cap="none" normalizeH="0" baseline="0">
                        <a:ln>
                          <a:noFill/>
                        </a:ln>
                        <a:solidFill>
                          <a:schemeClr val="tx1"/>
                        </a:solidFill>
                        <a:effectLst/>
                        <a:latin typeface="Garamond" panose="02020404030301010803" pitchFamily="18" charset="0"/>
                        <a:ea typeface="ＭＳ Ｐゴシック" panose="020B0600070205080204" pitchFamily="34" charset="-128"/>
                      </a:endParaRPr>
                    </a:p>
                    <a:p>
                      <a:pPr marL="34925" marR="0" lvl="0" indent="0" algn="ctr" defTabSz="914400" rtl="0" eaLnBrk="1" fontAlgn="base" latinLnBrk="0" hangingPunct="1">
                        <a:lnSpc>
                          <a:spcPct val="100000"/>
                        </a:lnSpc>
                        <a:spcBef>
                          <a:spcPct val="0"/>
                        </a:spcBef>
                        <a:spcAft>
                          <a:spcPct val="0"/>
                        </a:spcAft>
                        <a:buClrTx/>
                        <a:buSzTx/>
                        <a:buFontTx/>
                        <a:buNone/>
                        <a:tabLst/>
                      </a:pPr>
                      <a:r>
                        <a:rPr kumimoji="0" lang="en-US" altLang="it-IT" sz="2000" b="1" i="0" u="none" strike="noStrike" cap="none" normalizeH="0" baseline="0">
                          <a:ln>
                            <a:noFill/>
                          </a:ln>
                          <a:solidFill>
                            <a:schemeClr val="tx1"/>
                          </a:solidFill>
                          <a:effectLst/>
                          <a:latin typeface="Garamond" panose="02020404030301010803" pitchFamily="18" charset="0"/>
                          <a:ea typeface="ＭＳ Ｐゴシック" panose="020B0600070205080204" pitchFamily="34" charset="-128"/>
                        </a:rPr>
                        <a:t> </a:t>
                      </a:r>
                      <a:endParaRPr kumimoji="0" lang="it-IT" altLang="it-IT" sz="2000" b="1" i="0" u="none" strike="noStrike" cap="none" normalizeH="0" baseline="0">
                        <a:ln>
                          <a:noFill/>
                        </a:ln>
                        <a:solidFill>
                          <a:schemeClr val="tx1"/>
                        </a:solidFill>
                        <a:effectLst/>
                        <a:latin typeface="Garamond" panose="02020404030301010803" pitchFamily="18" charset="0"/>
                        <a:ea typeface="ＭＳ Ｐゴシック" panose="020B0600070205080204" pitchFamily="34" charset="-128"/>
                      </a:endParaRPr>
                    </a:p>
                    <a:p>
                      <a:pPr marL="34925" marR="0" lvl="0" indent="0" algn="ctr" defTabSz="914400" rtl="0" eaLnBrk="1" fontAlgn="base" latinLnBrk="0" hangingPunct="1">
                        <a:lnSpc>
                          <a:spcPct val="100000"/>
                        </a:lnSpc>
                        <a:spcBef>
                          <a:spcPct val="0"/>
                        </a:spcBef>
                        <a:spcAft>
                          <a:spcPct val="0"/>
                        </a:spcAft>
                        <a:buClrTx/>
                        <a:buSzTx/>
                        <a:buFontTx/>
                        <a:buNone/>
                        <a:tabLst/>
                      </a:pPr>
                      <a:r>
                        <a:rPr kumimoji="0" lang="en-US" altLang="it-IT" sz="2000" b="1" i="0" u="none" strike="noStrike" cap="none" normalizeH="0" baseline="0">
                          <a:ln>
                            <a:noFill/>
                          </a:ln>
                          <a:solidFill>
                            <a:schemeClr val="tx1"/>
                          </a:solidFill>
                          <a:effectLst/>
                          <a:latin typeface="Garamond" panose="02020404030301010803" pitchFamily="18" charset="0"/>
                          <a:ea typeface="ＭＳ Ｐゴシック" panose="020B0600070205080204" pitchFamily="34" charset="-128"/>
                        </a:rPr>
                        <a:t>Vedung (1997)</a:t>
                      </a:r>
                      <a:endParaRPr kumimoji="0" lang="it-IT" altLang="it-IT" sz="2000" b="1" i="0" u="none" strike="noStrike" cap="none" normalizeH="0" baseline="0">
                        <a:ln>
                          <a:noFill/>
                        </a:ln>
                        <a:solidFill>
                          <a:schemeClr val="tx1"/>
                        </a:solidFill>
                        <a:effectLst/>
                        <a:latin typeface="Garamond" panose="02020404030301010803" pitchFamily="18" charset="0"/>
                        <a:ea typeface="Arial" panose="020B0604020202020204" pitchFamily="34" charset="0"/>
                        <a:cs typeface="Times New Roman" panose="02020603050405020304" pitchFamily="18" charset="0"/>
                      </a:endParaRPr>
                    </a:p>
                  </a:txBody>
                  <a:tcPr marL="0" marR="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bg2">
                        <a:lumMod val="60000"/>
                        <a:lumOff val="40000"/>
                      </a:schemeClr>
                    </a:solidFill>
                  </a:tcPr>
                </a:tc>
                <a:tc>
                  <a:txBody>
                    <a:bodyPr/>
                    <a:lstStyle>
                      <a:lvl1pPr marL="34925">
                        <a:spcBef>
                          <a:spcPct val="20000"/>
                        </a:spcBef>
                        <a:defRPr sz="28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defRPr sz="24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defRPr sz="20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defRPr>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marL="34925" marR="0" lvl="0" indent="0" algn="just" defTabSz="914400" rtl="0" eaLnBrk="1" fontAlgn="base" latinLnBrk="0" hangingPunct="1">
                        <a:lnSpc>
                          <a:spcPct val="100000"/>
                        </a:lnSpc>
                        <a:spcBef>
                          <a:spcPct val="0"/>
                        </a:spcBef>
                        <a:spcAft>
                          <a:spcPct val="0"/>
                        </a:spcAft>
                        <a:buClrTx/>
                        <a:buSzTx/>
                        <a:buFontTx/>
                        <a:buNone/>
                        <a:tabLst/>
                      </a:pPr>
                      <a:r>
                        <a:rPr kumimoji="0" lang="en-US" altLang="it-IT" sz="2000" b="1" i="0" u="none" strike="noStrike" cap="none" normalizeH="0" baseline="0" dirty="0">
                          <a:ln>
                            <a:noFill/>
                          </a:ln>
                          <a:solidFill>
                            <a:schemeClr val="tx1"/>
                          </a:solidFill>
                          <a:effectLst/>
                          <a:latin typeface="Garamond" panose="02020404030301010803" pitchFamily="18" charset="0"/>
                          <a:ea typeface="ＭＳ Ｐゴシック" panose="020B0600070205080204" pitchFamily="34" charset="-128"/>
                        </a:rPr>
                        <a:t>Evaluation is a careful retrospective assessment of the merit, worth and value of administration, output and outcome of government intervention, which is intended to play a role in future</a:t>
                      </a:r>
                      <a:r>
                        <a:rPr kumimoji="0" lang="it-IT" altLang="it-IT" sz="2000" b="1" i="0" u="none" strike="noStrike" cap="none" normalizeH="0" baseline="0" dirty="0">
                          <a:ln>
                            <a:noFill/>
                          </a:ln>
                          <a:solidFill>
                            <a:schemeClr val="tx1"/>
                          </a:solidFill>
                          <a:effectLst/>
                          <a:latin typeface="Garamond" panose="02020404030301010803" pitchFamily="18" charset="0"/>
                          <a:ea typeface="ＭＳ Ｐゴシック" panose="020B0600070205080204" pitchFamily="34" charset="-128"/>
                        </a:rPr>
                        <a:t> </a:t>
                      </a:r>
                      <a:r>
                        <a:rPr kumimoji="0" lang="en-US" altLang="it-IT" sz="2000" b="1" i="0" u="none" strike="noStrike" cap="none" normalizeH="0" baseline="0" dirty="0">
                          <a:ln>
                            <a:noFill/>
                          </a:ln>
                          <a:solidFill>
                            <a:schemeClr val="tx1"/>
                          </a:solidFill>
                          <a:effectLst/>
                          <a:latin typeface="Garamond" panose="02020404030301010803" pitchFamily="18" charset="0"/>
                          <a:ea typeface="ＭＳ Ｐゴシック" panose="020B0600070205080204" pitchFamily="34" charset="-128"/>
                        </a:rPr>
                        <a:t>practical situations.</a:t>
                      </a:r>
                      <a:endParaRPr kumimoji="0" lang="it-IT" altLang="it-IT" sz="2000" b="1" i="0" u="none" strike="noStrike" cap="none" normalizeH="0" baseline="0" dirty="0">
                        <a:ln>
                          <a:noFill/>
                        </a:ln>
                        <a:solidFill>
                          <a:schemeClr val="tx1"/>
                        </a:solidFill>
                        <a:effectLst/>
                        <a:latin typeface="Garamond" panose="02020404030301010803" pitchFamily="18" charset="0"/>
                        <a:ea typeface="Arial" panose="020B0604020202020204" pitchFamily="34" charset="0"/>
                        <a:cs typeface="Times New Roman" panose="02020603050405020304" pitchFamily="18" charset="0"/>
                      </a:endParaRPr>
                    </a:p>
                  </a:txBody>
                  <a:tcPr marL="0" marR="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bg2">
                        <a:lumMod val="60000"/>
                        <a:lumOff val="40000"/>
                      </a:schemeClr>
                    </a:solidFill>
                  </a:tcPr>
                </a:tc>
                <a:extLst>
                  <a:ext uri="{0D108BD9-81ED-4DB2-BD59-A6C34878D82A}">
                    <a16:rowId xmlns:a16="http://schemas.microsoft.com/office/drawing/2014/main" val="10001"/>
                  </a:ext>
                </a:extLst>
              </a:tr>
              <a:tr h="1639922">
                <a:tc>
                  <a:txBody>
                    <a:bodyPr/>
                    <a:lstStyle>
                      <a:lvl1pPr marL="34925">
                        <a:spcBef>
                          <a:spcPct val="20000"/>
                        </a:spcBef>
                        <a:defRPr sz="28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defRPr sz="24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defRPr sz="20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defRPr>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marL="34925" marR="0" lvl="0" indent="0" algn="ctr" defTabSz="914400" rtl="0" eaLnBrk="1" fontAlgn="base" latinLnBrk="0" hangingPunct="1">
                        <a:lnSpc>
                          <a:spcPct val="100000"/>
                        </a:lnSpc>
                        <a:spcBef>
                          <a:spcPct val="0"/>
                        </a:spcBef>
                        <a:spcAft>
                          <a:spcPct val="0"/>
                        </a:spcAft>
                        <a:buClrTx/>
                        <a:buSzTx/>
                        <a:buFontTx/>
                        <a:buNone/>
                        <a:tabLst/>
                      </a:pPr>
                      <a:r>
                        <a:rPr kumimoji="0" lang="en-US" altLang="it-IT" sz="2000" b="1" i="0" u="none" strike="noStrike" cap="none" normalizeH="0" baseline="0" dirty="0">
                          <a:ln>
                            <a:noFill/>
                          </a:ln>
                          <a:solidFill>
                            <a:schemeClr val="tx1"/>
                          </a:solidFill>
                          <a:effectLst/>
                          <a:latin typeface="Garamond" panose="02020404030301010803" pitchFamily="18" charset="0"/>
                          <a:ea typeface="ＭＳ Ｐゴシック" panose="020B0600070205080204" pitchFamily="34" charset="-128"/>
                        </a:rPr>
                        <a:t> </a:t>
                      </a:r>
                      <a:endParaRPr kumimoji="0" lang="it-IT" altLang="it-IT" sz="2000" b="1" i="0" u="none" strike="noStrike" cap="none" normalizeH="0" baseline="0" dirty="0">
                        <a:ln>
                          <a:noFill/>
                        </a:ln>
                        <a:solidFill>
                          <a:schemeClr val="tx1"/>
                        </a:solidFill>
                        <a:effectLst/>
                        <a:latin typeface="Garamond" panose="02020404030301010803" pitchFamily="18" charset="0"/>
                        <a:ea typeface="ＭＳ Ｐゴシック" panose="020B0600070205080204" pitchFamily="34" charset="-128"/>
                      </a:endParaRPr>
                    </a:p>
                    <a:p>
                      <a:pPr marL="34925" marR="0" lvl="0" indent="0" algn="ctr" defTabSz="914400" rtl="0" eaLnBrk="1" fontAlgn="base" latinLnBrk="0" hangingPunct="1">
                        <a:lnSpc>
                          <a:spcPct val="100000"/>
                        </a:lnSpc>
                        <a:spcBef>
                          <a:spcPct val="0"/>
                        </a:spcBef>
                        <a:spcAft>
                          <a:spcPct val="0"/>
                        </a:spcAft>
                        <a:buClrTx/>
                        <a:buSzTx/>
                        <a:buFontTx/>
                        <a:buNone/>
                        <a:tabLst/>
                      </a:pPr>
                      <a:r>
                        <a:rPr kumimoji="0" lang="en-US" altLang="it-IT" sz="2000" b="1" i="0" u="none" strike="noStrike" cap="none" normalizeH="0" baseline="0" dirty="0">
                          <a:ln>
                            <a:noFill/>
                          </a:ln>
                          <a:solidFill>
                            <a:schemeClr val="tx1"/>
                          </a:solidFill>
                          <a:effectLst/>
                          <a:latin typeface="Garamond" panose="02020404030301010803" pitchFamily="18" charset="0"/>
                          <a:ea typeface="ＭＳ Ｐゴシック" panose="020B0600070205080204" pitchFamily="34" charset="-128"/>
                        </a:rPr>
                        <a:t> </a:t>
                      </a:r>
                      <a:endParaRPr kumimoji="0" lang="it-IT" altLang="it-IT" sz="2000" b="1" i="0" u="none" strike="noStrike" cap="none" normalizeH="0" baseline="0" dirty="0">
                        <a:ln>
                          <a:noFill/>
                        </a:ln>
                        <a:solidFill>
                          <a:schemeClr val="tx1"/>
                        </a:solidFill>
                        <a:effectLst/>
                        <a:latin typeface="Garamond" panose="02020404030301010803" pitchFamily="18" charset="0"/>
                        <a:ea typeface="ＭＳ Ｐゴシック" panose="020B0600070205080204" pitchFamily="34" charset="-128"/>
                      </a:endParaRPr>
                    </a:p>
                    <a:p>
                      <a:pPr marL="34925" marR="0" lvl="0" indent="0" algn="ctr" defTabSz="914400" rtl="0" eaLnBrk="1" fontAlgn="base" latinLnBrk="0" hangingPunct="1">
                        <a:lnSpc>
                          <a:spcPct val="100000"/>
                        </a:lnSpc>
                        <a:spcBef>
                          <a:spcPct val="0"/>
                        </a:spcBef>
                        <a:spcAft>
                          <a:spcPct val="0"/>
                        </a:spcAft>
                        <a:buClrTx/>
                        <a:buSzTx/>
                        <a:buFontTx/>
                        <a:buNone/>
                        <a:tabLst/>
                      </a:pPr>
                      <a:r>
                        <a:rPr kumimoji="0" lang="en-US" altLang="it-IT" sz="2000" b="1" i="0" u="none" strike="noStrike" cap="none" normalizeH="0" baseline="0" dirty="0">
                          <a:ln>
                            <a:noFill/>
                          </a:ln>
                          <a:solidFill>
                            <a:schemeClr val="tx1"/>
                          </a:solidFill>
                          <a:effectLst/>
                          <a:latin typeface="Garamond" panose="02020404030301010803" pitchFamily="18" charset="0"/>
                          <a:ea typeface="ＭＳ Ｐゴシック" panose="020B0600070205080204" pitchFamily="34" charset="-128"/>
                        </a:rPr>
                        <a:t> </a:t>
                      </a:r>
                      <a:endParaRPr kumimoji="0" lang="it-IT" altLang="it-IT" sz="2000" b="1" i="0" u="none" strike="noStrike" cap="none" normalizeH="0" baseline="0" dirty="0">
                        <a:ln>
                          <a:noFill/>
                        </a:ln>
                        <a:solidFill>
                          <a:schemeClr val="tx1"/>
                        </a:solidFill>
                        <a:effectLst/>
                        <a:latin typeface="Garamond" panose="02020404030301010803" pitchFamily="18" charset="0"/>
                        <a:ea typeface="ＭＳ Ｐゴシック" panose="020B0600070205080204" pitchFamily="34" charset="-128"/>
                      </a:endParaRPr>
                    </a:p>
                    <a:p>
                      <a:pPr marL="34925" marR="0" lvl="0" indent="0" algn="ctr" defTabSz="914400" rtl="0" eaLnBrk="1" fontAlgn="base" latinLnBrk="0" hangingPunct="1">
                        <a:lnSpc>
                          <a:spcPct val="100000"/>
                        </a:lnSpc>
                        <a:spcBef>
                          <a:spcPct val="0"/>
                        </a:spcBef>
                        <a:spcAft>
                          <a:spcPct val="0"/>
                        </a:spcAft>
                        <a:buClrTx/>
                        <a:buSzTx/>
                        <a:buFontTx/>
                        <a:buNone/>
                        <a:tabLst/>
                      </a:pPr>
                      <a:r>
                        <a:rPr kumimoji="0" lang="en-US" altLang="it-IT" sz="2000" b="1" i="0" u="none" strike="noStrike" cap="none" normalizeH="0" baseline="0" dirty="0">
                          <a:ln>
                            <a:noFill/>
                          </a:ln>
                          <a:solidFill>
                            <a:schemeClr val="tx1"/>
                          </a:solidFill>
                          <a:effectLst/>
                          <a:latin typeface="Garamond" panose="02020404030301010803" pitchFamily="18" charset="0"/>
                          <a:ea typeface="ＭＳ Ｐゴシック" panose="020B0600070205080204" pitchFamily="34" charset="-128"/>
                        </a:rPr>
                        <a:t>Scriven (1991)</a:t>
                      </a:r>
                      <a:endParaRPr kumimoji="0" lang="it-IT" altLang="it-IT" sz="2000" b="1" i="0" u="none" strike="noStrike" cap="none" normalizeH="0" baseline="0" dirty="0">
                        <a:ln>
                          <a:noFill/>
                        </a:ln>
                        <a:solidFill>
                          <a:schemeClr val="tx1"/>
                        </a:solidFill>
                        <a:effectLst/>
                        <a:latin typeface="Garamond" panose="02020404030301010803" pitchFamily="18" charset="0"/>
                        <a:ea typeface="Arial" panose="020B0604020202020204" pitchFamily="34" charset="0"/>
                        <a:cs typeface="Times New Roman" panose="02020603050405020304" pitchFamily="18" charset="0"/>
                      </a:endParaRPr>
                    </a:p>
                  </a:txBody>
                  <a:tcPr marL="0" marR="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bg2">
                        <a:lumMod val="60000"/>
                        <a:lumOff val="40000"/>
                      </a:schemeClr>
                    </a:solidFill>
                  </a:tcPr>
                </a:tc>
                <a:tc>
                  <a:txBody>
                    <a:bodyPr/>
                    <a:lstStyle>
                      <a:lvl1pPr marL="34925">
                        <a:spcBef>
                          <a:spcPct val="20000"/>
                        </a:spcBef>
                        <a:defRPr sz="28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defRPr sz="24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defRPr sz="20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defRPr>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marL="34925" marR="0" lvl="0" indent="0" algn="just" defTabSz="914400" rtl="0" eaLnBrk="1" fontAlgn="base" latinLnBrk="0" hangingPunct="1">
                        <a:lnSpc>
                          <a:spcPct val="100000"/>
                        </a:lnSpc>
                        <a:spcBef>
                          <a:spcPct val="0"/>
                        </a:spcBef>
                        <a:spcAft>
                          <a:spcPct val="0"/>
                        </a:spcAft>
                        <a:buClrTx/>
                        <a:buSzTx/>
                        <a:buFontTx/>
                        <a:buNone/>
                        <a:tabLst/>
                      </a:pPr>
                      <a:r>
                        <a:rPr kumimoji="0" lang="en-US" altLang="it-IT" sz="2000" b="1" i="0" u="none" strike="noStrike" cap="none" normalizeH="0" baseline="0" dirty="0">
                          <a:ln>
                            <a:noFill/>
                          </a:ln>
                          <a:solidFill>
                            <a:srgbClr val="FF0000"/>
                          </a:solidFill>
                          <a:effectLst/>
                          <a:latin typeface="Garamond" panose="02020404030301010803" pitchFamily="18" charset="0"/>
                          <a:ea typeface="ＭＳ Ｐゴシック" panose="020B0600070205080204" pitchFamily="34" charset="-128"/>
                        </a:rPr>
                        <a:t>Evaluation is the process of determining the merit, worth and value of things and evaluations are the products of that process.</a:t>
                      </a:r>
                    </a:p>
                    <a:p>
                      <a:pPr marL="34925" marR="0" lvl="0" indent="0" algn="just" defTabSz="914400" rtl="0" eaLnBrk="1" fontAlgn="base" latinLnBrk="0" hangingPunct="1">
                        <a:lnSpc>
                          <a:spcPct val="100000"/>
                        </a:lnSpc>
                        <a:spcBef>
                          <a:spcPct val="0"/>
                        </a:spcBef>
                        <a:spcAft>
                          <a:spcPct val="0"/>
                        </a:spcAft>
                        <a:buClrTx/>
                        <a:buSzTx/>
                        <a:buFontTx/>
                        <a:buNone/>
                        <a:tabLst/>
                      </a:pPr>
                      <a:r>
                        <a:rPr kumimoji="0" lang="en-US" altLang="it-IT" sz="2000" b="1" i="0" u="none" strike="noStrike" cap="none" normalizeH="0" baseline="0" dirty="0">
                          <a:ln>
                            <a:noFill/>
                          </a:ln>
                          <a:solidFill>
                            <a:srgbClr val="FF0000"/>
                          </a:solidFill>
                          <a:effectLst/>
                          <a:latin typeface="Garamond" panose="02020404030301010803" pitchFamily="18" charset="0"/>
                          <a:ea typeface="ＭＳ Ｐゴシック" panose="020B0600070205080204" pitchFamily="34" charset="-128"/>
                        </a:rPr>
                        <a:t>Evaluation has two arms: one in engaged in data gathering, the other collects,</a:t>
                      </a:r>
                      <a:r>
                        <a:rPr kumimoji="0" lang="it-IT" altLang="it-IT" sz="2000" b="1" i="0" u="none" strike="noStrike" cap="none" normalizeH="0" baseline="0" dirty="0">
                          <a:ln>
                            <a:noFill/>
                          </a:ln>
                          <a:solidFill>
                            <a:srgbClr val="FF0000"/>
                          </a:solidFill>
                          <a:effectLst/>
                          <a:latin typeface="Garamond" panose="02020404030301010803" pitchFamily="18" charset="0"/>
                          <a:ea typeface="ＭＳ Ｐゴシック" panose="020B0600070205080204" pitchFamily="34" charset="-128"/>
                        </a:rPr>
                        <a:t> </a:t>
                      </a:r>
                      <a:r>
                        <a:rPr kumimoji="0" lang="en-US" altLang="it-IT" sz="2000" b="1" i="0" u="none" strike="noStrike" cap="none" normalizeH="0" baseline="0" dirty="0">
                          <a:ln>
                            <a:noFill/>
                          </a:ln>
                          <a:solidFill>
                            <a:srgbClr val="FF0000"/>
                          </a:solidFill>
                          <a:effectLst/>
                          <a:latin typeface="Garamond" panose="02020404030301010803" pitchFamily="18" charset="0"/>
                          <a:ea typeface="ＭＳ Ｐゴシック" panose="020B0600070205080204" pitchFamily="34" charset="-128"/>
                        </a:rPr>
                        <a:t>clarifies and verifies relevant values and standards</a:t>
                      </a:r>
                      <a:r>
                        <a:rPr kumimoji="0" lang="en-US" altLang="it-IT" sz="2000" b="1" i="0" u="none" strike="noStrike" cap="none" normalizeH="0" baseline="0" dirty="0">
                          <a:ln>
                            <a:noFill/>
                          </a:ln>
                          <a:solidFill>
                            <a:schemeClr val="tx1"/>
                          </a:solidFill>
                          <a:effectLst/>
                          <a:latin typeface="Garamond" panose="02020404030301010803" pitchFamily="18" charset="0"/>
                          <a:ea typeface="ＭＳ Ｐゴシック" panose="020B0600070205080204" pitchFamily="34" charset="-128"/>
                        </a:rPr>
                        <a:t>.</a:t>
                      </a:r>
                      <a:endParaRPr kumimoji="0" lang="it-IT" altLang="it-IT" sz="2000" b="1" i="0" u="none" strike="noStrike" cap="none" normalizeH="0" baseline="0" dirty="0">
                        <a:ln>
                          <a:noFill/>
                        </a:ln>
                        <a:solidFill>
                          <a:schemeClr val="tx1"/>
                        </a:solidFill>
                        <a:effectLst/>
                        <a:latin typeface="Garamond" panose="02020404030301010803" pitchFamily="18" charset="0"/>
                        <a:ea typeface="Arial" panose="020B0604020202020204" pitchFamily="34" charset="0"/>
                        <a:cs typeface="Times New Roman" panose="02020603050405020304" pitchFamily="18" charset="0"/>
                      </a:endParaRPr>
                    </a:p>
                  </a:txBody>
                  <a:tcPr marL="0" marR="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bg2">
                        <a:lumMod val="60000"/>
                        <a:lumOff val="40000"/>
                      </a:schemeClr>
                    </a:solidFill>
                  </a:tcPr>
                </a:tc>
                <a:extLst>
                  <a:ext uri="{0D108BD9-81ED-4DB2-BD59-A6C34878D82A}">
                    <a16:rowId xmlns:a16="http://schemas.microsoft.com/office/drawing/2014/main" val="10002"/>
                  </a:ext>
                </a:extLst>
              </a:tr>
              <a:tr h="1757059">
                <a:tc>
                  <a:txBody>
                    <a:bodyPr/>
                    <a:lstStyle>
                      <a:lvl1pPr marL="34925">
                        <a:spcBef>
                          <a:spcPct val="20000"/>
                        </a:spcBef>
                        <a:defRPr sz="28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defRPr sz="24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defRPr sz="20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defRPr>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marL="34925" marR="0" lvl="0" indent="0" algn="ctr" defTabSz="914400" rtl="0" eaLnBrk="1" fontAlgn="base" latinLnBrk="0" hangingPunct="1">
                        <a:lnSpc>
                          <a:spcPct val="100000"/>
                        </a:lnSpc>
                        <a:spcBef>
                          <a:spcPct val="0"/>
                        </a:spcBef>
                        <a:spcAft>
                          <a:spcPct val="0"/>
                        </a:spcAft>
                        <a:buClrTx/>
                        <a:buSzTx/>
                        <a:buFontTx/>
                        <a:buNone/>
                        <a:tabLst/>
                      </a:pPr>
                      <a:r>
                        <a:rPr kumimoji="0" lang="en-US" altLang="it-IT" sz="2000" b="1" i="0" u="none" strike="noStrike" cap="none" normalizeH="0" baseline="0">
                          <a:ln>
                            <a:noFill/>
                          </a:ln>
                          <a:solidFill>
                            <a:schemeClr val="tx1"/>
                          </a:solidFill>
                          <a:effectLst/>
                          <a:latin typeface="Garamond" panose="02020404030301010803" pitchFamily="18" charset="0"/>
                          <a:ea typeface="ＭＳ Ｐゴシック" panose="020B0600070205080204" pitchFamily="34" charset="-128"/>
                        </a:rPr>
                        <a:t> Centre for Program Evaluation– Government of the United States</a:t>
                      </a:r>
                      <a:endParaRPr kumimoji="0" lang="it-IT" altLang="it-IT" sz="2000" b="1" i="0" u="none" strike="noStrike" cap="none" normalizeH="0" baseline="0">
                        <a:ln>
                          <a:noFill/>
                        </a:ln>
                        <a:solidFill>
                          <a:schemeClr val="tx1"/>
                        </a:solidFill>
                        <a:effectLst/>
                        <a:latin typeface="Garamond" panose="02020404030301010803" pitchFamily="18" charset="0"/>
                        <a:ea typeface="Arial" panose="020B0604020202020204" pitchFamily="34" charset="0"/>
                        <a:cs typeface="Times New Roman" panose="02020603050405020304" pitchFamily="18" charset="0"/>
                      </a:endParaRPr>
                    </a:p>
                  </a:txBody>
                  <a:tcPr marL="0" marR="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bg2">
                        <a:lumMod val="60000"/>
                        <a:lumOff val="40000"/>
                      </a:schemeClr>
                    </a:solidFill>
                  </a:tcPr>
                </a:tc>
                <a:tc>
                  <a:txBody>
                    <a:bodyPr/>
                    <a:lstStyle>
                      <a:lvl1pPr marL="34925">
                        <a:spcBef>
                          <a:spcPct val="20000"/>
                        </a:spcBef>
                        <a:defRPr sz="28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defRPr sz="24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defRPr sz="20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defRPr>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marL="34925" marR="0" lvl="0" indent="0" algn="just" defTabSz="914400" rtl="0" eaLnBrk="1" fontAlgn="base" latinLnBrk="0" hangingPunct="1">
                        <a:lnSpc>
                          <a:spcPct val="100000"/>
                        </a:lnSpc>
                        <a:spcBef>
                          <a:spcPct val="0"/>
                        </a:spcBef>
                        <a:spcAft>
                          <a:spcPct val="0"/>
                        </a:spcAft>
                        <a:buClrTx/>
                        <a:buSzTx/>
                        <a:buFontTx/>
                        <a:buNone/>
                        <a:tabLst/>
                      </a:pPr>
                      <a:r>
                        <a:rPr kumimoji="0" lang="en-US" altLang="it-IT" sz="2000" b="1" i="0" u="none" strike="noStrike" cap="none" normalizeH="0" baseline="0" dirty="0">
                          <a:ln>
                            <a:noFill/>
                          </a:ln>
                          <a:solidFill>
                            <a:srgbClr val="0070C0"/>
                          </a:solidFill>
                          <a:effectLst/>
                          <a:latin typeface="Garamond" panose="02020404030301010803" pitchFamily="18" charset="0"/>
                          <a:ea typeface="ＭＳ Ｐゴシック" panose="020B0600070205080204" pitchFamily="34" charset="-128"/>
                        </a:rPr>
                        <a:t>Evaluation (1) assesses the effectiveness of an ongoing program in achieving its objectives, (2) relies on the standards of project design to distinguish a program's effects from those of other forces, and (3) aims at program improvement through a modification of current operations.</a:t>
                      </a:r>
                      <a:endParaRPr kumimoji="0" lang="it-IT" altLang="it-IT" sz="2000" b="1" i="0" u="none" strike="noStrike" cap="none" normalizeH="0" baseline="0" dirty="0">
                        <a:ln>
                          <a:noFill/>
                        </a:ln>
                        <a:solidFill>
                          <a:srgbClr val="0070C0"/>
                        </a:solidFill>
                        <a:effectLst/>
                        <a:latin typeface="Garamond" panose="02020404030301010803" pitchFamily="18" charset="0"/>
                        <a:ea typeface="Arial" panose="020B0604020202020204" pitchFamily="34" charset="0"/>
                        <a:cs typeface="Times New Roman" panose="02020603050405020304" pitchFamily="18" charset="0"/>
                      </a:endParaRPr>
                    </a:p>
                  </a:txBody>
                  <a:tcPr marL="0" marR="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bg2">
                        <a:lumMod val="60000"/>
                        <a:lumOff val="40000"/>
                      </a:schemeClr>
                    </a:solidFill>
                  </a:tcPr>
                </a:tc>
                <a:extLst>
                  <a:ext uri="{0D108BD9-81ED-4DB2-BD59-A6C34878D82A}">
                    <a16:rowId xmlns:a16="http://schemas.microsoft.com/office/drawing/2014/main" val="10003"/>
                  </a:ext>
                </a:extLst>
              </a:tr>
            </a:tbl>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Titolo 1">
            <a:extLst>
              <a:ext uri="{FF2B5EF4-FFF2-40B4-BE49-F238E27FC236}">
                <a16:creationId xmlns:a16="http://schemas.microsoft.com/office/drawing/2014/main" id="{482C563E-9EC9-DFFE-ACC5-ABA5FDC01AEA}"/>
              </a:ext>
            </a:extLst>
          </p:cNvPr>
          <p:cNvSpPr>
            <a:spLocks noGrp="1" noChangeArrowheads="1"/>
          </p:cNvSpPr>
          <p:nvPr>
            <p:ph type="title"/>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t"/>
          <a:lstStyle/>
          <a:p>
            <a:pPr algn="ctr"/>
            <a:r>
              <a:rPr lang="en-GB" altLang="it-IT">
                <a:ea typeface="ＭＳ Ｐゴシック" panose="020B0600070205080204" pitchFamily="34" charset="-128"/>
              </a:rPr>
              <a:t>Definizioni  (2)</a:t>
            </a:r>
          </a:p>
        </p:txBody>
      </p:sp>
      <p:graphicFrame>
        <p:nvGraphicFramePr>
          <p:cNvPr id="8" name="Segnaposto contenuto 7">
            <a:extLst>
              <a:ext uri="{FF2B5EF4-FFF2-40B4-BE49-F238E27FC236}">
                <a16:creationId xmlns:a16="http://schemas.microsoft.com/office/drawing/2014/main" id="{C02F4980-826A-EB6D-0FFA-AC2CEF12F4E7}"/>
              </a:ext>
            </a:extLst>
          </p:cNvPr>
          <p:cNvGraphicFramePr>
            <a:graphicFrameLocks noGrp="1"/>
          </p:cNvGraphicFramePr>
          <p:nvPr>
            <p:ph idx="1"/>
          </p:nvPr>
        </p:nvGraphicFramePr>
        <p:xfrm>
          <a:off x="0" y="1196975"/>
          <a:ext cx="9036050" cy="5707064"/>
        </p:xfrm>
        <a:graphic>
          <a:graphicData uri="http://schemas.openxmlformats.org/drawingml/2006/table">
            <a:tbl>
              <a:tblPr/>
              <a:tblGrid>
                <a:gridCol w="3030538">
                  <a:extLst>
                    <a:ext uri="{9D8B030D-6E8A-4147-A177-3AD203B41FA5}">
                      <a16:colId xmlns:a16="http://schemas.microsoft.com/office/drawing/2014/main" val="20000"/>
                    </a:ext>
                  </a:extLst>
                </a:gridCol>
                <a:gridCol w="6005512">
                  <a:extLst>
                    <a:ext uri="{9D8B030D-6E8A-4147-A177-3AD203B41FA5}">
                      <a16:colId xmlns:a16="http://schemas.microsoft.com/office/drawing/2014/main" val="20001"/>
                    </a:ext>
                  </a:extLst>
                </a:gridCol>
              </a:tblGrid>
              <a:tr h="950913">
                <a:tc>
                  <a:txBody>
                    <a:bodyPr/>
                    <a:lstStyle>
                      <a:lvl1pPr marL="34925">
                        <a:spcBef>
                          <a:spcPct val="20000"/>
                        </a:spcBef>
                        <a:defRPr sz="28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defRPr sz="24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defRPr sz="20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defRPr>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marL="34925" marR="0" lvl="0" indent="0" algn="l" defTabSz="914400" rtl="0" eaLnBrk="1" fontAlgn="base" latinLnBrk="0" hangingPunct="1">
                        <a:lnSpc>
                          <a:spcPct val="100000"/>
                        </a:lnSpc>
                        <a:spcBef>
                          <a:spcPct val="0"/>
                        </a:spcBef>
                        <a:spcAft>
                          <a:spcPct val="0"/>
                        </a:spcAft>
                        <a:buClrTx/>
                        <a:buSzTx/>
                        <a:buFontTx/>
                        <a:buNone/>
                        <a:tabLst/>
                      </a:pPr>
                      <a:r>
                        <a:rPr kumimoji="0" lang="en-US" altLang="it-IT" sz="2000" b="1" i="0" u="none" strike="noStrike" cap="none" normalizeH="0" baseline="0" dirty="0">
                          <a:ln>
                            <a:noFill/>
                          </a:ln>
                          <a:solidFill>
                            <a:schemeClr val="tx1"/>
                          </a:solidFill>
                          <a:effectLst/>
                          <a:latin typeface="Garamond" panose="02020404030301010803" pitchFamily="18" charset="0"/>
                          <a:ea typeface="ＭＳ Ｐゴシック" panose="020B0600070205080204" pitchFamily="34" charset="-128"/>
                        </a:rPr>
                        <a:t>COBUILD English Language Dictionary-Collins</a:t>
                      </a:r>
                      <a:endParaRPr kumimoji="0" lang="it-IT" altLang="it-IT" sz="2000" b="1" i="0" u="none" strike="noStrike" cap="none" normalizeH="0" baseline="0" dirty="0">
                        <a:ln>
                          <a:noFill/>
                        </a:ln>
                        <a:solidFill>
                          <a:schemeClr val="tx1"/>
                        </a:solidFill>
                        <a:effectLst/>
                        <a:latin typeface="Garamond" panose="02020404030301010803" pitchFamily="18" charset="0"/>
                        <a:ea typeface="Arial" panose="020B0604020202020204" pitchFamily="34" charset="0"/>
                        <a:cs typeface="Times New Roman" panose="02020603050405020304" pitchFamily="18" charset="0"/>
                      </a:endParaRPr>
                    </a:p>
                  </a:txBody>
                  <a:tcPr marL="0" marR="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bg2">
                        <a:lumMod val="60000"/>
                        <a:lumOff val="40000"/>
                      </a:schemeClr>
                    </a:solidFill>
                  </a:tcPr>
                </a:tc>
                <a:tc>
                  <a:txBody>
                    <a:bodyPr/>
                    <a:lstStyle>
                      <a:lvl1pPr marL="34925">
                        <a:spcBef>
                          <a:spcPct val="20000"/>
                        </a:spcBef>
                        <a:defRPr sz="28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defRPr sz="24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defRPr sz="20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defRPr>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marL="34925" marR="0" lvl="0" indent="0" algn="l" defTabSz="914400" rtl="0" eaLnBrk="1" fontAlgn="base" latinLnBrk="0" hangingPunct="1">
                        <a:lnSpc>
                          <a:spcPct val="100000"/>
                        </a:lnSpc>
                        <a:spcBef>
                          <a:spcPct val="0"/>
                        </a:spcBef>
                        <a:spcAft>
                          <a:spcPct val="0"/>
                        </a:spcAft>
                        <a:buClrTx/>
                        <a:buSzTx/>
                        <a:buFontTx/>
                        <a:buNone/>
                        <a:tabLst/>
                      </a:pPr>
                      <a:r>
                        <a:rPr kumimoji="0" lang="en-US" altLang="it-IT" sz="2000" b="1" i="0" u="none" strike="noStrike" cap="none" normalizeH="0" baseline="0" dirty="0">
                          <a:ln>
                            <a:noFill/>
                          </a:ln>
                          <a:solidFill>
                            <a:srgbClr val="00B050"/>
                          </a:solidFill>
                          <a:effectLst/>
                          <a:latin typeface="Garamond" panose="02020404030301010803" pitchFamily="18" charset="0"/>
                          <a:ea typeface="ＭＳ Ｐゴシック" panose="020B0600070205080204" pitchFamily="34" charset="-128"/>
                        </a:rPr>
                        <a:t>Evaluation is a decision about significance, value, or quality of something, based on careful study of its good and bad features.</a:t>
                      </a:r>
                      <a:endParaRPr kumimoji="0" lang="it-IT" altLang="it-IT" sz="2000" b="1" i="0" u="none" strike="noStrike" cap="none" normalizeH="0" baseline="0" dirty="0">
                        <a:ln>
                          <a:noFill/>
                        </a:ln>
                        <a:solidFill>
                          <a:srgbClr val="00B050"/>
                        </a:solidFill>
                        <a:effectLst/>
                        <a:latin typeface="Garamond" panose="02020404030301010803" pitchFamily="18" charset="0"/>
                        <a:ea typeface="Arial" panose="020B0604020202020204" pitchFamily="34" charset="0"/>
                        <a:cs typeface="Times New Roman" panose="02020603050405020304" pitchFamily="18" charset="0"/>
                      </a:endParaRPr>
                    </a:p>
                  </a:txBody>
                  <a:tcPr marL="0" marR="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bg2">
                        <a:lumMod val="60000"/>
                        <a:lumOff val="40000"/>
                      </a:schemeClr>
                    </a:solidFill>
                  </a:tcPr>
                </a:tc>
                <a:extLst>
                  <a:ext uri="{0D108BD9-81ED-4DB2-BD59-A6C34878D82A}">
                    <a16:rowId xmlns:a16="http://schemas.microsoft.com/office/drawing/2014/main" val="10000"/>
                  </a:ext>
                </a:extLst>
              </a:tr>
              <a:tr h="1268413">
                <a:tc>
                  <a:txBody>
                    <a:bodyPr/>
                    <a:lstStyle>
                      <a:lvl1pPr marL="34925">
                        <a:spcBef>
                          <a:spcPct val="20000"/>
                        </a:spcBef>
                        <a:defRPr sz="28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defRPr sz="24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defRPr sz="20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defRPr>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marL="34925" marR="0" lvl="0" indent="0" algn="l" defTabSz="914400" rtl="0" eaLnBrk="1" fontAlgn="base" latinLnBrk="0" hangingPunct="1">
                        <a:lnSpc>
                          <a:spcPct val="100000"/>
                        </a:lnSpc>
                        <a:spcBef>
                          <a:spcPct val="0"/>
                        </a:spcBef>
                        <a:spcAft>
                          <a:spcPct val="0"/>
                        </a:spcAft>
                        <a:buClrTx/>
                        <a:buSzTx/>
                        <a:buFontTx/>
                        <a:buNone/>
                        <a:tabLst/>
                      </a:pPr>
                      <a:r>
                        <a:rPr kumimoji="0" lang="en-US" altLang="it-IT" sz="2000" b="1" i="0" u="none" strike="noStrike" cap="none" normalizeH="0" baseline="0">
                          <a:ln>
                            <a:noFill/>
                          </a:ln>
                          <a:solidFill>
                            <a:schemeClr val="tx1"/>
                          </a:solidFill>
                          <a:effectLst/>
                          <a:latin typeface="Garamond" panose="02020404030301010803" pitchFamily="18" charset="0"/>
                          <a:ea typeface="ＭＳ Ｐゴシック" panose="020B0600070205080204" pitchFamily="34" charset="-128"/>
                        </a:rPr>
                        <a:t> </a:t>
                      </a:r>
                      <a:endParaRPr kumimoji="0" lang="it-IT" altLang="it-IT" sz="2000" b="1" i="0" u="none" strike="noStrike" cap="none" normalizeH="0" baseline="0">
                        <a:ln>
                          <a:noFill/>
                        </a:ln>
                        <a:solidFill>
                          <a:schemeClr val="tx1"/>
                        </a:solidFill>
                        <a:effectLst/>
                        <a:latin typeface="Garamond" panose="02020404030301010803" pitchFamily="18" charset="0"/>
                        <a:ea typeface="ＭＳ Ｐゴシック" panose="020B0600070205080204" pitchFamily="34" charset="-128"/>
                      </a:endParaRPr>
                    </a:p>
                    <a:p>
                      <a:pPr marL="34925" marR="0" lvl="0" indent="0" algn="l" defTabSz="914400" rtl="0" eaLnBrk="1" fontAlgn="base" latinLnBrk="0" hangingPunct="1">
                        <a:lnSpc>
                          <a:spcPct val="100000"/>
                        </a:lnSpc>
                        <a:spcBef>
                          <a:spcPct val="0"/>
                        </a:spcBef>
                        <a:spcAft>
                          <a:spcPct val="0"/>
                        </a:spcAft>
                        <a:buClrTx/>
                        <a:buSzTx/>
                        <a:buFontTx/>
                        <a:buNone/>
                        <a:tabLst/>
                      </a:pPr>
                      <a:r>
                        <a:rPr kumimoji="0" lang="en-US" altLang="it-IT" sz="2000" b="1" i="0" u="none" strike="noStrike" cap="none" normalizeH="0" baseline="0">
                          <a:ln>
                            <a:noFill/>
                          </a:ln>
                          <a:solidFill>
                            <a:schemeClr val="tx1"/>
                          </a:solidFill>
                          <a:effectLst/>
                          <a:latin typeface="Garamond" panose="02020404030301010803" pitchFamily="18" charset="0"/>
                          <a:ea typeface="ＭＳ Ｐゴシック" panose="020B0600070205080204" pitchFamily="34" charset="-128"/>
                        </a:rPr>
                        <a:t>ASEAN Australia Development Cooperation Program</a:t>
                      </a:r>
                      <a:endParaRPr kumimoji="0" lang="it-IT" altLang="it-IT" sz="2000" b="1" i="0" u="none" strike="noStrike" cap="none" normalizeH="0" baseline="0">
                        <a:ln>
                          <a:noFill/>
                        </a:ln>
                        <a:solidFill>
                          <a:schemeClr val="tx1"/>
                        </a:solidFill>
                        <a:effectLst/>
                        <a:latin typeface="Garamond" panose="02020404030301010803" pitchFamily="18" charset="0"/>
                        <a:ea typeface="Arial" panose="020B0604020202020204" pitchFamily="34" charset="0"/>
                        <a:cs typeface="Times New Roman" panose="02020603050405020304" pitchFamily="18" charset="0"/>
                      </a:endParaRPr>
                    </a:p>
                  </a:txBody>
                  <a:tcPr marL="0" marR="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bg2">
                        <a:lumMod val="60000"/>
                        <a:lumOff val="40000"/>
                      </a:schemeClr>
                    </a:solidFill>
                  </a:tcPr>
                </a:tc>
                <a:tc>
                  <a:txBody>
                    <a:bodyPr/>
                    <a:lstStyle>
                      <a:lvl1pPr marL="34925">
                        <a:spcBef>
                          <a:spcPct val="20000"/>
                        </a:spcBef>
                        <a:defRPr sz="28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defRPr sz="24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defRPr sz="20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defRPr>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marL="34925" marR="0" lvl="0" indent="0" algn="l" defTabSz="914400" rtl="0" eaLnBrk="1" fontAlgn="base" latinLnBrk="0" hangingPunct="1">
                        <a:lnSpc>
                          <a:spcPct val="100000"/>
                        </a:lnSpc>
                        <a:spcBef>
                          <a:spcPct val="0"/>
                        </a:spcBef>
                        <a:spcAft>
                          <a:spcPct val="0"/>
                        </a:spcAft>
                        <a:buClrTx/>
                        <a:buSzTx/>
                        <a:buFontTx/>
                        <a:buNone/>
                        <a:tabLst/>
                      </a:pPr>
                      <a:r>
                        <a:rPr kumimoji="0" lang="en-US" altLang="it-IT" sz="2000" b="1" i="0" u="none" strike="noStrike" cap="none" normalizeH="0" baseline="0" dirty="0">
                          <a:ln>
                            <a:noFill/>
                          </a:ln>
                          <a:solidFill>
                            <a:srgbClr val="7030A0"/>
                          </a:solidFill>
                          <a:effectLst/>
                          <a:latin typeface="Garamond" panose="02020404030301010803" pitchFamily="18" charset="0"/>
                          <a:ea typeface="ＭＳ Ｐゴシック" panose="020B0600070205080204" pitchFamily="34" charset="-128"/>
                        </a:rPr>
                        <a:t>The assessment of how well a project/activity achieved its objectives. Ongoing evaluation (during project implementation) is referred to as 'review' and is linked closely with monitoring.</a:t>
                      </a:r>
                      <a:endParaRPr kumimoji="0" lang="it-IT" altLang="it-IT" sz="2000" b="1" i="0" u="none" strike="noStrike" cap="none" normalizeH="0" baseline="0" dirty="0">
                        <a:ln>
                          <a:noFill/>
                        </a:ln>
                        <a:solidFill>
                          <a:srgbClr val="7030A0"/>
                        </a:solidFill>
                        <a:effectLst/>
                        <a:latin typeface="Garamond" panose="02020404030301010803" pitchFamily="18" charset="0"/>
                        <a:ea typeface="Arial" panose="020B0604020202020204" pitchFamily="34" charset="0"/>
                        <a:cs typeface="Times New Roman" panose="02020603050405020304" pitchFamily="18" charset="0"/>
                      </a:endParaRPr>
                    </a:p>
                  </a:txBody>
                  <a:tcPr marL="0" marR="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bg2">
                        <a:lumMod val="60000"/>
                        <a:lumOff val="40000"/>
                      </a:schemeClr>
                    </a:solidFill>
                  </a:tcPr>
                </a:tc>
                <a:extLst>
                  <a:ext uri="{0D108BD9-81ED-4DB2-BD59-A6C34878D82A}">
                    <a16:rowId xmlns:a16="http://schemas.microsoft.com/office/drawing/2014/main" val="10001"/>
                  </a:ext>
                </a:extLst>
              </a:tr>
              <a:tr h="1901825">
                <a:tc>
                  <a:txBody>
                    <a:bodyPr/>
                    <a:lstStyle>
                      <a:lvl1pPr marL="34925">
                        <a:spcBef>
                          <a:spcPct val="20000"/>
                        </a:spcBef>
                        <a:defRPr sz="28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defRPr sz="24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defRPr sz="20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defRPr>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marL="34925" marR="0" lvl="0" indent="0" algn="l" defTabSz="914400" rtl="0" eaLnBrk="1" fontAlgn="base" latinLnBrk="0" hangingPunct="1">
                        <a:lnSpc>
                          <a:spcPct val="100000"/>
                        </a:lnSpc>
                        <a:spcBef>
                          <a:spcPct val="0"/>
                        </a:spcBef>
                        <a:spcAft>
                          <a:spcPct val="0"/>
                        </a:spcAft>
                        <a:buClrTx/>
                        <a:buSzTx/>
                        <a:buFontTx/>
                        <a:buNone/>
                        <a:tabLst/>
                      </a:pPr>
                      <a:r>
                        <a:rPr kumimoji="0" lang="en-US" altLang="it-IT" sz="2000" b="1" i="0" u="none" strike="noStrike" cap="none" normalizeH="0" baseline="0">
                          <a:ln>
                            <a:noFill/>
                          </a:ln>
                          <a:solidFill>
                            <a:schemeClr val="tx1"/>
                          </a:solidFill>
                          <a:effectLst/>
                          <a:latin typeface="Garamond" panose="02020404030301010803" pitchFamily="18" charset="0"/>
                          <a:ea typeface="ＭＳ Ｐゴシック" panose="020B0600070205080204" pitchFamily="34" charset="-128"/>
                        </a:rPr>
                        <a:t> </a:t>
                      </a:r>
                      <a:endParaRPr kumimoji="0" lang="it-IT" altLang="it-IT" sz="2000" b="1" i="0" u="none" strike="noStrike" cap="none" normalizeH="0" baseline="0">
                        <a:ln>
                          <a:noFill/>
                        </a:ln>
                        <a:solidFill>
                          <a:schemeClr val="tx1"/>
                        </a:solidFill>
                        <a:effectLst/>
                        <a:latin typeface="Garamond" panose="02020404030301010803" pitchFamily="18" charset="0"/>
                        <a:ea typeface="ＭＳ Ｐゴシック" panose="020B0600070205080204" pitchFamily="34" charset="-128"/>
                      </a:endParaRPr>
                    </a:p>
                    <a:p>
                      <a:pPr marL="34925" marR="0" lvl="0" indent="0" algn="l" defTabSz="914400" rtl="0" eaLnBrk="1" fontAlgn="base" latinLnBrk="0" hangingPunct="1">
                        <a:lnSpc>
                          <a:spcPct val="100000"/>
                        </a:lnSpc>
                        <a:spcBef>
                          <a:spcPct val="0"/>
                        </a:spcBef>
                        <a:spcAft>
                          <a:spcPct val="0"/>
                        </a:spcAft>
                        <a:buClrTx/>
                        <a:buSzTx/>
                        <a:buFontTx/>
                        <a:buNone/>
                        <a:tabLst/>
                      </a:pPr>
                      <a:r>
                        <a:rPr kumimoji="0" lang="en-US" altLang="it-IT" sz="2000" b="1" i="0" u="none" strike="noStrike" cap="none" normalizeH="0" baseline="0">
                          <a:ln>
                            <a:noFill/>
                          </a:ln>
                          <a:solidFill>
                            <a:schemeClr val="tx1"/>
                          </a:solidFill>
                          <a:effectLst/>
                          <a:latin typeface="Garamond" panose="02020404030301010803" pitchFamily="18" charset="0"/>
                          <a:ea typeface="ＭＳ Ｐゴシック" panose="020B0600070205080204" pitchFamily="34" charset="-128"/>
                        </a:rPr>
                        <a:t> </a:t>
                      </a:r>
                      <a:endParaRPr kumimoji="0" lang="it-IT" altLang="it-IT" sz="2000" b="1" i="0" u="none" strike="noStrike" cap="none" normalizeH="0" baseline="0">
                        <a:ln>
                          <a:noFill/>
                        </a:ln>
                        <a:solidFill>
                          <a:schemeClr val="tx1"/>
                        </a:solidFill>
                        <a:effectLst/>
                        <a:latin typeface="Garamond" panose="02020404030301010803" pitchFamily="18" charset="0"/>
                        <a:ea typeface="ＭＳ Ｐゴシック" panose="020B0600070205080204" pitchFamily="34" charset="-128"/>
                      </a:endParaRPr>
                    </a:p>
                    <a:p>
                      <a:pPr marL="34925" marR="0" lvl="0" indent="0" algn="l" defTabSz="914400" rtl="0" eaLnBrk="1" fontAlgn="base" latinLnBrk="0" hangingPunct="1">
                        <a:lnSpc>
                          <a:spcPct val="100000"/>
                        </a:lnSpc>
                        <a:spcBef>
                          <a:spcPct val="0"/>
                        </a:spcBef>
                        <a:spcAft>
                          <a:spcPct val="0"/>
                        </a:spcAft>
                        <a:buClrTx/>
                        <a:buSzTx/>
                        <a:buFontTx/>
                        <a:buNone/>
                        <a:tabLst/>
                      </a:pPr>
                      <a:r>
                        <a:rPr kumimoji="0" lang="en-US" altLang="it-IT" sz="2000" b="1" i="0" u="none" strike="noStrike" cap="none" normalizeH="0" baseline="0">
                          <a:ln>
                            <a:noFill/>
                          </a:ln>
                          <a:solidFill>
                            <a:schemeClr val="tx1"/>
                          </a:solidFill>
                          <a:effectLst/>
                          <a:latin typeface="Garamond" panose="02020404030301010803" pitchFamily="18" charset="0"/>
                          <a:ea typeface="ＭＳ Ｐゴシック" panose="020B0600070205080204" pitchFamily="34" charset="-128"/>
                        </a:rPr>
                        <a:t> </a:t>
                      </a:r>
                      <a:endParaRPr kumimoji="0" lang="it-IT" altLang="it-IT" sz="2000" b="1" i="0" u="none" strike="noStrike" cap="none" normalizeH="0" baseline="0">
                        <a:ln>
                          <a:noFill/>
                        </a:ln>
                        <a:solidFill>
                          <a:schemeClr val="tx1"/>
                        </a:solidFill>
                        <a:effectLst/>
                        <a:latin typeface="Garamond" panose="02020404030301010803" pitchFamily="18" charset="0"/>
                        <a:ea typeface="ＭＳ Ｐゴシック" panose="020B0600070205080204" pitchFamily="34" charset="-128"/>
                      </a:endParaRPr>
                    </a:p>
                    <a:p>
                      <a:pPr marL="34925" marR="0" lvl="0" indent="0" algn="l" defTabSz="914400" rtl="0" eaLnBrk="1" fontAlgn="base" latinLnBrk="0" hangingPunct="1">
                        <a:lnSpc>
                          <a:spcPct val="100000"/>
                        </a:lnSpc>
                        <a:spcBef>
                          <a:spcPct val="0"/>
                        </a:spcBef>
                        <a:spcAft>
                          <a:spcPct val="0"/>
                        </a:spcAft>
                        <a:buClrTx/>
                        <a:buSzTx/>
                        <a:buFontTx/>
                        <a:buNone/>
                        <a:tabLst/>
                      </a:pPr>
                      <a:r>
                        <a:rPr kumimoji="0" lang="en-US" altLang="it-IT" sz="2000" b="1" i="0" u="none" strike="noStrike" cap="none" normalizeH="0" baseline="0">
                          <a:ln>
                            <a:noFill/>
                          </a:ln>
                          <a:solidFill>
                            <a:schemeClr val="tx1"/>
                          </a:solidFill>
                          <a:effectLst/>
                          <a:latin typeface="Garamond" panose="02020404030301010803" pitchFamily="18" charset="0"/>
                          <a:ea typeface="ＭＳ Ｐゴシック" panose="020B0600070205080204" pitchFamily="34" charset="-128"/>
                        </a:rPr>
                        <a:t>Australian Government</a:t>
                      </a:r>
                      <a:endParaRPr kumimoji="0" lang="it-IT" altLang="it-IT" sz="2000" b="1" i="0" u="none" strike="noStrike" cap="none" normalizeH="0" baseline="0">
                        <a:ln>
                          <a:noFill/>
                        </a:ln>
                        <a:solidFill>
                          <a:schemeClr val="tx1"/>
                        </a:solidFill>
                        <a:effectLst/>
                        <a:latin typeface="Garamond" panose="02020404030301010803" pitchFamily="18" charset="0"/>
                        <a:ea typeface="Arial" panose="020B0604020202020204" pitchFamily="34" charset="0"/>
                        <a:cs typeface="Times New Roman" panose="02020603050405020304" pitchFamily="18" charset="0"/>
                      </a:endParaRPr>
                    </a:p>
                  </a:txBody>
                  <a:tcPr marL="0" marR="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bg2">
                        <a:lumMod val="60000"/>
                        <a:lumOff val="40000"/>
                      </a:schemeClr>
                    </a:solidFill>
                  </a:tcPr>
                </a:tc>
                <a:tc>
                  <a:txBody>
                    <a:bodyPr/>
                    <a:lstStyle>
                      <a:lvl1pPr marL="34925">
                        <a:spcBef>
                          <a:spcPct val="20000"/>
                        </a:spcBef>
                        <a:defRPr sz="28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defRPr sz="24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defRPr sz="20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defRPr>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marL="34925" marR="0" lvl="0" indent="0" algn="l" defTabSz="914400" rtl="0" eaLnBrk="1" fontAlgn="base" latinLnBrk="0" hangingPunct="1">
                        <a:lnSpc>
                          <a:spcPct val="100000"/>
                        </a:lnSpc>
                        <a:spcBef>
                          <a:spcPct val="0"/>
                        </a:spcBef>
                        <a:spcAft>
                          <a:spcPct val="0"/>
                        </a:spcAft>
                        <a:buClrTx/>
                        <a:buSzTx/>
                        <a:buFontTx/>
                        <a:buNone/>
                        <a:tabLst/>
                      </a:pPr>
                      <a:r>
                        <a:rPr kumimoji="0" lang="en-US" altLang="it-IT" sz="2000" b="1" i="0" u="none" strike="noStrike" cap="none" normalizeH="0" baseline="0" dirty="0">
                          <a:ln>
                            <a:noFill/>
                          </a:ln>
                          <a:solidFill>
                            <a:srgbClr val="0070C0"/>
                          </a:solidFill>
                          <a:effectLst/>
                          <a:latin typeface="Garamond" panose="02020404030301010803" pitchFamily="18" charset="0"/>
                          <a:ea typeface="ＭＳ Ｐゴシック" panose="020B0600070205080204" pitchFamily="34" charset="-128"/>
                        </a:rPr>
                        <a:t>The process of reviewing the overall efficiency (did we do the right thing?), effectiveness (did we do the best possible way?) and economy (did we get the best possible value for what we invested?) of a project. Evaluation also considers the alignment</a:t>
                      </a:r>
                      <a:endParaRPr kumimoji="0" lang="it-IT" altLang="it-IT" sz="2000" b="1" i="0" u="none" strike="noStrike" cap="none" normalizeH="0" baseline="0" dirty="0">
                        <a:ln>
                          <a:noFill/>
                        </a:ln>
                        <a:solidFill>
                          <a:srgbClr val="0070C0"/>
                        </a:solidFill>
                        <a:effectLst/>
                        <a:latin typeface="Garamond" panose="02020404030301010803" pitchFamily="18" charset="0"/>
                        <a:ea typeface="ＭＳ Ｐゴシック" panose="020B0600070205080204" pitchFamily="34" charset="-128"/>
                      </a:endParaRPr>
                    </a:p>
                    <a:p>
                      <a:pPr marL="34925" marR="0" lvl="0" indent="0" algn="l" defTabSz="914400" rtl="0" eaLnBrk="1" fontAlgn="base" latinLnBrk="0" hangingPunct="1">
                        <a:lnSpc>
                          <a:spcPct val="100000"/>
                        </a:lnSpc>
                        <a:spcBef>
                          <a:spcPct val="0"/>
                        </a:spcBef>
                        <a:spcAft>
                          <a:spcPct val="0"/>
                        </a:spcAft>
                        <a:buClrTx/>
                        <a:buSzTx/>
                        <a:buFontTx/>
                        <a:buNone/>
                        <a:tabLst/>
                      </a:pPr>
                      <a:r>
                        <a:rPr kumimoji="0" lang="en-US" altLang="it-IT" sz="2000" b="1" i="0" u="none" strike="noStrike" cap="none" normalizeH="0" baseline="0" dirty="0">
                          <a:ln>
                            <a:noFill/>
                          </a:ln>
                          <a:solidFill>
                            <a:srgbClr val="0070C0"/>
                          </a:solidFill>
                          <a:effectLst/>
                          <a:latin typeface="Garamond" panose="02020404030301010803" pitchFamily="18" charset="0"/>
                          <a:ea typeface="ＭＳ Ｐゴシック" panose="020B0600070205080204" pitchFamily="34" charset="-128"/>
                        </a:rPr>
                        <a:t>of a project's outcomes to the program's objective(s).</a:t>
                      </a:r>
                      <a:endParaRPr kumimoji="0" lang="it-IT" altLang="it-IT" sz="2000" b="1" i="0" u="none" strike="noStrike" cap="none" normalizeH="0" baseline="0" dirty="0">
                        <a:ln>
                          <a:noFill/>
                        </a:ln>
                        <a:solidFill>
                          <a:srgbClr val="0070C0"/>
                        </a:solidFill>
                        <a:effectLst/>
                        <a:latin typeface="Garamond" panose="02020404030301010803" pitchFamily="18" charset="0"/>
                        <a:ea typeface="Arial" panose="020B0604020202020204" pitchFamily="34" charset="0"/>
                        <a:cs typeface="Times New Roman" panose="02020603050405020304" pitchFamily="18" charset="0"/>
                      </a:endParaRPr>
                    </a:p>
                  </a:txBody>
                  <a:tcPr marL="0" marR="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bg2">
                        <a:lumMod val="60000"/>
                        <a:lumOff val="40000"/>
                      </a:schemeClr>
                    </a:solidFill>
                  </a:tcPr>
                </a:tc>
                <a:extLst>
                  <a:ext uri="{0D108BD9-81ED-4DB2-BD59-A6C34878D82A}">
                    <a16:rowId xmlns:a16="http://schemas.microsoft.com/office/drawing/2014/main" val="10002"/>
                  </a:ext>
                </a:extLst>
              </a:tr>
              <a:tr h="1585913">
                <a:tc>
                  <a:txBody>
                    <a:bodyPr/>
                    <a:lstStyle>
                      <a:lvl1pPr marL="34925">
                        <a:spcBef>
                          <a:spcPct val="20000"/>
                        </a:spcBef>
                        <a:defRPr sz="28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defRPr sz="24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defRPr sz="20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defRPr>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marL="34925" marR="0" lvl="0" indent="0" algn="l" defTabSz="914400" rtl="0" eaLnBrk="1" fontAlgn="base" latinLnBrk="0" hangingPunct="1">
                        <a:lnSpc>
                          <a:spcPct val="100000"/>
                        </a:lnSpc>
                        <a:spcBef>
                          <a:spcPct val="0"/>
                        </a:spcBef>
                        <a:spcAft>
                          <a:spcPct val="0"/>
                        </a:spcAft>
                        <a:buClrTx/>
                        <a:buSzTx/>
                        <a:buFontTx/>
                        <a:buNone/>
                        <a:tabLst/>
                      </a:pPr>
                      <a:r>
                        <a:rPr kumimoji="0" lang="en-US" altLang="it-IT" sz="2000" b="1" i="0" u="none" strike="noStrike" cap="none" normalizeH="0" baseline="0">
                          <a:ln>
                            <a:noFill/>
                          </a:ln>
                          <a:solidFill>
                            <a:schemeClr val="tx1"/>
                          </a:solidFill>
                          <a:effectLst/>
                          <a:latin typeface="Garamond" panose="02020404030301010803" pitchFamily="18" charset="0"/>
                          <a:ea typeface="ＭＳ Ｐゴシック" panose="020B0600070205080204" pitchFamily="34" charset="-128"/>
                        </a:rPr>
                        <a:t>Eurydice–The information</a:t>
                      </a:r>
                      <a:endParaRPr kumimoji="0" lang="it-IT" altLang="it-IT" sz="2000" b="1" i="0" u="none" strike="noStrike" cap="none" normalizeH="0" baseline="0">
                        <a:ln>
                          <a:noFill/>
                        </a:ln>
                        <a:solidFill>
                          <a:schemeClr val="tx1"/>
                        </a:solidFill>
                        <a:effectLst/>
                        <a:latin typeface="Garamond" panose="02020404030301010803" pitchFamily="18" charset="0"/>
                        <a:ea typeface="ＭＳ Ｐゴシック" panose="020B0600070205080204" pitchFamily="34" charset="-128"/>
                      </a:endParaRPr>
                    </a:p>
                    <a:p>
                      <a:pPr marL="34925" marR="0" lvl="0" indent="0" algn="l" defTabSz="914400" rtl="0" eaLnBrk="1" fontAlgn="base" latinLnBrk="0" hangingPunct="1">
                        <a:lnSpc>
                          <a:spcPct val="100000"/>
                        </a:lnSpc>
                        <a:spcBef>
                          <a:spcPct val="0"/>
                        </a:spcBef>
                        <a:spcAft>
                          <a:spcPct val="0"/>
                        </a:spcAft>
                        <a:buClrTx/>
                        <a:buSzTx/>
                        <a:buFontTx/>
                        <a:buNone/>
                        <a:tabLst/>
                      </a:pPr>
                      <a:r>
                        <a:rPr kumimoji="0" lang="en-US" altLang="it-IT" sz="2000" b="1" i="0" u="none" strike="noStrike" cap="none" normalizeH="0" baseline="0">
                          <a:ln>
                            <a:noFill/>
                          </a:ln>
                          <a:solidFill>
                            <a:schemeClr val="tx1"/>
                          </a:solidFill>
                          <a:effectLst/>
                          <a:latin typeface="Garamond" panose="02020404030301010803" pitchFamily="18" charset="0"/>
                          <a:ea typeface="ＭＳ Ｐゴシック" panose="020B0600070205080204" pitchFamily="34" charset="-128"/>
                        </a:rPr>
                        <a:t>Network on Education in Europe</a:t>
                      </a:r>
                      <a:endParaRPr kumimoji="0" lang="it-IT" altLang="it-IT" sz="2000" b="1" i="0" u="none" strike="noStrike" cap="none" normalizeH="0" baseline="0">
                        <a:ln>
                          <a:noFill/>
                        </a:ln>
                        <a:solidFill>
                          <a:schemeClr val="tx1"/>
                        </a:solidFill>
                        <a:effectLst/>
                        <a:latin typeface="Garamond" panose="02020404030301010803" pitchFamily="18" charset="0"/>
                        <a:ea typeface="Arial" panose="020B0604020202020204" pitchFamily="34" charset="0"/>
                        <a:cs typeface="Times New Roman" panose="02020603050405020304" pitchFamily="18" charset="0"/>
                      </a:endParaRPr>
                    </a:p>
                  </a:txBody>
                  <a:tcPr marL="0" marR="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bg2">
                        <a:lumMod val="60000"/>
                        <a:lumOff val="40000"/>
                      </a:schemeClr>
                    </a:solidFill>
                  </a:tcPr>
                </a:tc>
                <a:tc>
                  <a:txBody>
                    <a:bodyPr/>
                    <a:lstStyle>
                      <a:lvl1pPr marL="34925">
                        <a:spcBef>
                          <a:spcPct val="20000"/>
                        </a:spcBef>
                        <a:defRPr sz="28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defRPr sz="24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defRPr sz="20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defRPr>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marL="34925" marR="0" lvl="0" indent="0" algn="l" defTabSz="914400" rtl="0" eaLnBrk="1" fontAlgn="base" latinLnBrk="0" hangingPunct="1">
                        <a:lnSpc>
                          <a:spcPct val="100000"/>
                        </a:lnSpc>
                        <a:spcBef>
                          <a:spcPct val="0"/>
                        </a:spcBef>
                        <a:spcAft>
                          <a:spcPct val="0"/>
                        </a:spcAft>
                        <a:buClrTx/>
                        <a:buSzTx/>
                        <a:buFontTx/>
                        <a:buNone/>
                        <a:tabLst/>
                      </a:pPr>
                      <a:r>
                        <a:rPr kumimoji="0" lang="en-US" altLang="it-IT" sz="2000" b="1" i="0" u="none" strike="noStrike" cap="none" normalizeH="0" baseline="0" dirty="0">
                          <a:ln>
                            <a:noFill/>
                          </a:ln>
                          <a:solidFill>
                            <a:srgbClr val="FF0000"/>
                          </a:solidFill>
                          <a:effectLst/>
                          <a:latin typeface="Garamond" panose="02020404030301010803" pitchFamily="18" charset="0"/>
                          <a:ea typeface="ＭＳ Ｐゴシック" panose="020B0600070205080204" pitchFamily="34" charset="-128"/>
                        </a:rPr>
                        <a:t>The forming of a judgment based on the collection of data with a</a:t>
                      </a:r>
                      <a:endParaRPr kumimoji="0" lang="it-IT" altLang="it-IT" sz="2000" b="1" i="0" u="none" strike="noStrike" cap="none" normalizeH="0" baseline="0" dirty="0">
                        <a:ln>
                          <a:noFill/>
                        </a:ln>
                        <a:solidFill>
                          <a:srgbClr val="FF0000"/>
                        </a:solidFill>
                        <a:effectLst/>
                        <a:latin typeface="Garamond" panose="02020404030301010803" pitchFamily="18" charset="0"/>
                        <a:ea typeface="ＭＳ Ｐゴシック" panose="020B0600070205080204" pitchFamily="34" charset="-128"/>
                      </a:endParaRPr>
                    </a:p>
                    <a:p>
                      <a:pPr marL="34925" marR="0" lvl="0" indent="0" algn="l" defTabSz="914400" rtl="0" eaLnBrk="1" fontAlgn="base" latinLnBrk="0" hangingPunct="1">
                        <a:lnSpc>
                          <a:spcPct val="100000"/>
                        </a:lnSpc>
                        <a:spcBef>
                          <a:spcPct val="0"/>
                        </a:spcBef>
                        <a:spcAft>
                          <a:spcPct val="0"/>
                        </a:spcAft>
                        <a:buClrTx/>
                        <a:buSzTx/>
                        <a:buFontTx/>
                        <a:buNone/>
                        <a:tabLst/>
                      </a:pPr>
                      <a:r>
                        <a:rPr kumimoji="0" lang="en-US" altLang="it-IT" sz="2000" b="1" i="0" u="none" strike="noStrike" cap="none" normalizeH="0" baseline="0" dirty="0">
                          <a:ln>
                            <a:noFill/>
                          </a:ln>
                          <a:solidFill>
                            <a:srgbClr val="FF0000"/>
                          </a:solidFill>
                          <a:effectLst/>
                          <a:latin typeface="Garamond" panose="02020404030301010803" pitchFamily="18" charset="0"/>
                          <a:ea typeface="ＭＳ Ｐゴシック" panose="020B0600070205080204" pitchFamily="34" charset="-128"/>
                        </a:rPr>
                        <a:t>view to determining the quality of one or more (educational or administrative) tasks and improving the way they are performed.</a:t>
                      </a:r>
                      <a:endParaRPr kumimoji="0" lang="it-IT" altLang="it-IT" sz="2000" b="1" i="0" u="none" strike="noStrike" cap="none" normalizeH="0" baseline="0" dirty="0">
                        <a:ln>
                          <a:noFill/>
                        </a:ln>
                        <a:solidFill>
                          <a:srgbClr val="FF0000"/>
                        </a:solidFill>
                        <a:effectLst/>
                        <a:latin typeface="Garamond" panose="02020404030301010803" pitchFamily="18" charset="0"/>
                        <a:ea typeface="Arial" panose="020B0604020202020204" pitchFamily="34" charset="0"/>
                        <a:cs typeface="Times New Roman" panose="02020603050405020304" pitchFamily="18" charset="0"/>
                      </a:endParaRPr>
                    </a:p>
                  </a:txBody>
                  <a:tcPr marL="0" marR="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bg2">
                        <a:lumMod val="60000"/>
                        <a:lumOff val="40000"/>
                      </a:schemeClr>
                    </a:solidFill>
                  </a:tcPr>
                </a:tc>
                <a:extLst>
                  <a:ext uri="{0D108BD9-81ED-4DB2-BD59-A6C34878D82A}">
                    <a16:rowId xmlns:a16="http://schemas.microsoft.com/office/drawing/2014/main" val="10003"/>
                  </a:ext>
                </a:extLst>
              </a:tr>
            </a:tbl>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2">
            <a:extLst>
              <a:ext uri="{FF2B5EF4-FFF2-40B4-BE49-F238E27FC236}">
                <a16:creationId xmlns:a16="http://schemas.microsoft.com/office/drawing/2014/main" id="{3178E264-1D65-6DCB-09FC-61F97FA679F1}"/>
              </a:ext>
            </a:extLst>
          </p:cNvPr>
          <p:cNvSpPr>
            <a:spLocks noGrp="1" noChangeArrowheads="1"/>
          </p:cNvSpPr>
          <p:nvPr>
            <p:ph type="title"/>
          </p:nvPr>
        </p:nvSpPr>
        <p:spPr/>
        <p:txBody>
          <a:bodyPr/>
          <a:lstStyle/>
          <a:p>
            <a:pPr algn="ctr" eaLnBrk="1" hangingPunct="1"/>
            <a:r>
              <a:rPr lang="it-IT" altLang="it-IT"/>
              <a:t>Definizioni (3)</a:t>
            </a:r>
          </a:p>
        </p:txBody>
      </p:sp>
      <p:sp>
        <p:nvSpPr>
          <p:cNvPr id="6146" name="Rectangle 3">
            <a:extLst>
              <a:ext uri="{FF2B5EF4-FFF2-40B4-BE49-F238E27FC236}">
                <a16:creationId xmlns:a16="http://schemas.microsoft.com/office/drawing/2014/main" id="{8F11003C-7FE4-E730-BED5-2955C1DAA7FA}"/>
              </a:ext>
            </a:extLst>
          </p:cNvPr>
          <p:cNvSpPr>
            <a:spLocks noGrp="1" noChangeArrowheads="1"/>
          </p:cNvSpPr>
          <p:nvPr>
            <p:ph type="body" idx="1"/>
          </p:nvPr>
        </p:nvSpPr>
        <p:spPr/>
        <p:txBody>
          <a:bodyPr/>
          <a:lstStyle/>
          <a:p>
            <a:pPr algn="just"/>
            <a:r>
              <a:rPr lang="it-IT" sz="3200" dirty="0">
                <a:latin typeface="+mj-lt"/>
              </a:rPr>
              <a:t>Processo </a:t>
            </a:r>
            <a:r>
              <a:rPr lang="it-IT" sz="3200" b="1" dirty="0">
                <a:latin typeface="+mj-lt"/>
              </a:rPr>
              <a:t>sistematico, </a:t>
            </a:r>
            <a:r>
              <a:rPr lang="it-IT" sz="3200" b="1" dirty="0">
                <a:highlight>
                  <a:srgbClr val="FFFF00"/>
                </a:highlight>
                <a:latin typeface="+mj-lt"/>
              </a:rPr>
              <a:t>oggettivato</a:t>
            </a:r>
            <a:r>
              <a:rPr lang="it-IT" sz="3200" b="1" dirty="0">
                <a:latin typeface="+mj-lt"/>
              </a:rPr>
              <a:t> e empirico</a:t>
            </a:r>
            <a:r>
              <a:rPr lang="it-IT" sz="3200" dirty="0">
                <a:latin typeface="+mj-lt"/>
              </a:rPr>
              <a:t> di analisi degli effetti prodotti da una politica o un programma.</a:t>
            </a:r>
          </a:p>
          <a:p>
            <a:pPr algn="just"/>
            <a:r>
              <a:rPr lang="it-IT" sz="3200" dirty="0">
                <a:latin typeface="+mj-lt"/>
              </a:rPr>
              <a:t>Confronta </a:t>
            </a:r>
            <a:r>
              <a:rPr lang="it-IT" sz="3200" b="1" dirty="0">
                <a:latin typeface="+mj-lt"/>
              </a:rPr>
              <a:t>obiettivi dichiarati</a:t>
            </a:r>
            <a:r>
              <a:rPr lang="it-IT" sz="3200" dirty="0">
                <a:latin typeface="+mj-lt"/>
              </a:rPr>
              <a:t> ed </a:t>
            </a:r>
            <a:r>
              <a:rPr lang="it-IT" sz="3200" b="1" dirty="0">
                <a:latin typeface="+mj-lt"/>
              </a:rPr>
              <a:t>effetti osservati</a:t>
            </a:r>
            <a:r>
              <a:rPr lang="it-IT" sz="3200" dirty="0">
                <a:latin typeface="+mj-lt"/>
              </a:rPr>
              <a:t>.</a:t>
            </a:r>
          </a:p>
          <a:p>
            <a:pPr algn="just"/>
            <a:r>
              <a:rPr lang="it-IT" sz="3200" dirty="0">
                <a:latin typeface="+mj-lt"/>
              </a:rPr>
              <a:t>Attraversa dati, evidenze, giudizi informati.</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6146">
                                            <p:txEl>
                                              <p:pRg st="0" end="0"/>
                                            </p:txEl>
                                          </p:spTgt>
                                        </p:tgtEl>
                                        <p:attrNameLst>
                                          <p:attrName>style.visibility</p:attrName>
                                        </p:attrNameLst>
                                      </p:cBhvr>
                                      <p:to>
                                        <p:strVal val="visible"/>
                                      </p:to>
                                    </p:set>
                                    <p:anim calcmode="lin" valueType="num">
                                      <p:cBhvr additive="base">
                                        <p:cTn id="7" dur="500" fill="hold"/>
                                        <p:tgtEl>
                                          <p:spTgt spid="6146">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14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6146">
                                            <p:txEl>
                                              <p:pRg st="1" end="1"/>
                                            </p:txEl>
                                          </p:spTgt>
                                        </p:tgtEl>
                                        <p:attrNameLst>
                                          <p:attrName>style.visibility</p:attrName>
                                        </p:attrNameLst>
                                      </p:cBhvr>
                                      <p:to>
                                        <p:strVal val="visible"/>
                                      </p:to>
                                    </p:set>
                                    <p:anim calcmode="lin" valueType="num">
                                      <p:cBhvr additive="base">
                                        <p:cTn id="13" dur="500" fill="hold"/>
                                        <p:tgtEl>
                                          <p:spTgt spid="6146">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146">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6146">
                                            <p:txEl>
                                              <p:pRg st="2" end="2"/>
                                            </p:txEl>
                                          </p:spTgt>
                                        </p:tgtEl>
                                        <p:attrNameLst>
                                          <p:attrName>style.visibility</p:attrName>
                                        </p:attrNameLst>
                                      </p:cBhvr>
                                      <p:to>
                                        <p:strVal val="visible"/>
                                      </p:to>
                                    </p:set>
                                    <p:anim calcmode="lin" valueType="num">
                                      <p:cBhvr additive="base">
                                        <p:cTn id="19" dur="500" fill="hold"/>
                                        <p:tgtEl>
                                          <p:spTgt spid="6146">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146">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1D94C1-569B-733A-203A-4034E14B87AD}"/>
            </a:ext>
          </a:extLst>
        </p:cNvPr>
        <p:cNvGrpSpPr/>
        <p:nvPr/>
      </p:nvGrpSpPr>
      <p:grpSpPr>
        <a:xfrm>
          <a:off x="0" y="0"/>
          <a:ext cx="0" cy="0"/>
          <a:chOff x="0" y="0"/>
          <a:chExt cx="0" cy="0"/>
        </a:xfrm>
      </p:grpSpPr>
      <p:sp>
        <p:nvSpPr>
          <p:cNvPr id="19457" name="Rectangle 2">
            <a:extLst>
              <a:ext uri="{FF2B5EF4-FFF2-40B4-BE49-F238E27FC236}">
                <a16:creationId xmlns:a16="http://schemas.microsoft.com/office/drawing/2014/main" id="{5B3E4C8C-C3D5-2C97-99F5-49A4C927F028}"/>
              </a:ext>
            </a:extLst>
          </p:cNvPr>
          <p:cNvSpPr>
            <a:spLocks noGrp="1" noChangeArrowheads="1"/>
          </p:cNvSpPr>
          <p:nvPr>
            <p:ph type="title"/>
          </p:nvPr>
        </p:nvSpPr>
        <p:spPr/>
        <p:txBody>
          <a:bodyPr/>
          <a:lstStyle/>
          <a:p>
            <a:pPr algn="ctr" eaLnBrk="1" hangingPunct="1"/>
            <a:r>
              <a:rPr lang="it-IT" altLang="it-IT" dirty="0"/>
              <a:t>Definizioni (4)</a:t>
            </a:r>
          </a:p>
        </p:txBody>
      </p:sp>
      <p:sp>
        <p:nvSpPr>
          <p:cNvPr id="6146" name="Rectangle 3">
            <a:extLst>
              <a:ext uri="{FF2B5EF4-FFF2-40B4-BE49-F238E27FC236}">
                <a16:creationId xmlns:a16="http://schemas.microsoft.com/office/drawing/2014/main" id="{00252E78-1C97-01E1-6F80-C4C157BEB356}"/>
              </a:ext>
            </a:extLst>
          </p:cNvPr>
          <p:cNvSpPr>
            <a:spLocks noGrp="1" noChangeArrowheads="1"/>
          </p:cNvSpPr>
          <p:nvPr>
            <p:ph type="body" idx="1"/>
          </p:nvPr>
        </p:nvSpPr>
        <p:spPr/>
        <p:txBody>
          <a:bodyPr/>
          <a:lstStyle/>
          <a:p>
            <a:r>
              <a:rPr lang="it-IT" sz="3200" dirty="0">
                <a:latin typeface="+mj-lt"/>
              </a:rPr>
              <a:t>La valutazione è:</a:t>
            </a:r>
          </a:p>
          <a:p>
            <a:r>
              <a:rPr lang="it-IT" sz="3200" b="1" dirty="0">
                <a:latin typeface="+mj-lt"/>
              </a:rPr>
              <a:t>Determinazione dei risultati</a:t>
            </a:r>
            <a:r>
              <a:rPr lang="it-IT" sz="3200" dirty="0">
                <a:latin typeface="+mj-lt"/>
              </a:rPr>
              <a:t>: desiderati/indesiderati, diretti/indiretti, immediati/lungo periodo.</a:t>
            </a:r>
          </a:p>
          <a:p>
            <a:r>
              <a:rPr lang="it-IT" sz="3200" b="1" dirty="0">
                <a:latin typeface="+mj-lt"/>
              </a:rPr>
              <a:t>Esame sistematico degli effetti</a:t>
            </a:r>
            <a:r>
              <a:rPr lang="it-IT" sz="3200" dirty="0">
                <a:latin typeface="+mj-lt"/>
              </a:rPr>
              <a:t> sui destinatari.</a:t>
            </a:r>
          </a:p>
          <a:p>
            <a:r>
              <a:rPr lang="it-IT" sz="3200" b="1" dirty="0">
                <a:latin typeface="+mj-lt"/>
              </a:rPr>
              <a:t>Verifica dell’ipotesi di intervento e dell’ipotesi causale</a:t>
            </a:r>
            <a:r>
              <a:rPr lang="it-IT" sz="3200" dirty="0">
                <a:latin typeface="+mj-lt"/>
              </a:rPr>
              <a:t> </a:t>
            </a:r>
          </a:p>
        </p:txBody>
      </p:sp>
    </p:spTree>
    <p:extLst>
      <p:ext uri="{BB962C8B-B14F-4D97-AF65-F5344CB8AC3E}">
        <p14:creationId xmlns:p14="http://schemas.microsoft.com/office/powerpoint/2010/main" val="31940351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6146">
                                            <p:txEl>
                                              <p:pRg st="0" end="0"/>
                                            </p:txEl>
                                          </p:spTgt>
                                        </p:tgtEl>
                                        <p:attrNameLst>
                                          <p:attrName>style.visibility</p:attrName>
                                        </p:attrNameLst>
                                      </p:cBhvr>
                                      <p:to>
                                        <p:strVal val="visible"/>
                                      </p:to>
                                    </p:set>
                                    <p:anim calcmode="lin" valueType="num">
                                      <p:cBhvr additive="base">
                                        <p:cTn id="7" dur="500" fill="hold"/>
                                        <p:tgtEl>
                                          <p:spTgt spid="6146">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14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6146">
                                            <p:txEl>
                                              <p:pRg st="1" end="1"/>
                                            </p:txEl>
                                          </p:spTgt>
                                        </p:tgtEl>
                                        <p:attrNameLst>
                                          <p:attrName>style.visibility</p:attrName>
                                        </p:attrNameLst>
                                      </p:cBhvr>
                                      <p:to>
                                        <p:strVal val="visible"/>
                                      </p:to>
                                    </p:set>
                                    <p:anim calcmode="lin" valueType="num">
                                      <p:cBhvr additive="base">
                                        <p:cTn id="13" dur="500" fill="hold"/>
                                        <p:tgtEl>
                                          <p:spTgt spid="6146">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146">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6146">
                                            <p:txEl>
                                              <p:pRg st="2" end="2"/>
                                            </p:txEl>
                                          </p:spTgt>
                                        </p:tgtEl>
                                        <p:attrNameLst>
                                          <p:attrName>style.visibility</p:attrName>
                                        </p:attrNameLst>
                                      </p:cBhvr>
                                      <p:to>
                                        <p:strVal val="visible"/>
                                      </p:to>
                                    </p:set>
                                    <p:anim calcmode="lin" valueType="num">
                                      <p:cBhvr additive="base">
                                        <p:cTn id="19" dur="500" fill="hold"/>
                                        <p:tgtEl>
                                          <p:spTgt spid="6146">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146">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6146">
                                            <p:txEl>
                                              <p:pRg st="3" end="3"/>
                                            </p:txEl>
                                          </p:spTgt>
                                        </p:tgtEl>
                                        <p:attrNameLst>
                                          <p:attrName>style.visibility</p:attrName>
                                        </p:attrNameLst>
                                      </p:cBhvr>
                                      <p:to>
                                        <p:strVal val="visible"/>
                                      </p:to>
                                    </p:set>
                                    <p:anim calcmode="lin" valueType="num">
                                      <p:cBhvr additive="base">
                                        <p:cTn id="25" dur="500" fill="hold"/>
                                        <p:tgtEl>
                                          <p:spTgt spid="6146">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6146">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79F826-4F8D-5B17-2349-1F25B9B1E7F9}"/>
            </a:ext>
          </a:extLst>
        </p:cNvPr>
        <p:cNvGrpSpPr/>
        <p:nvPr/>
      </p:nvGrpSpPr>
      <p:grpSpPr>
        <a:xfrm>
          <a:off x="0" y="0"/>
          <a:ext cx="0" cy="0"/>
          <a:chOff x="0" y="0"/>
          <a:chExt cx="0" cy="0"/>
        </a:xfrm>
      </p:grpSpPr>
      <p:sp>
        <p:nvSpPr>
          <p:cNvPr id="19457" name="Rectangle 2">
            <a:extLst>
              <a:ext uri="{FF2B5EF4-FFF2-40B4-BE49-F238E27FC236}">
                <a16:creationId xmlns:a16="http://schemas.microsoft.com/office/drawing/2014/main" id="{6534E541-EEBD-C264-34D5-58592056CB75}"/>
              </a:ext>
            </a:extLst>
          </p:cNvPr>
          <p:cNvSpPr>
            <a:spLocks noGrp="1" noChangeArrowheads="1"/>
          </p:cNvSpPr>
          <p:nvPr>
            <p:ph type="title"/>
          </p:nvPr>
        </p:nvSpPr>
        <p:spPr/>
        <p:txBody>
          <a:bodyPr/>
          <a:lstStyle/>
          <a:p>
            <a:pPr algn="ctr" eaLnBrk="1" hangingPunct="1"/>
            <a:r>
              <a:rPr lang="it-IT" altLang="it-IT" dirty="0"/>
              <a:t>Definizioni (5)</a:t>
            </a:r>
          </a:p>
        </p:txBody>
      </p:sp>
      <p:sp>
        <p:nvSpPr>
          <p:cNvPr id="6146" name="Rectangle 3">
            <a:extLst>
              <a:ext uri="{FF2B5EF4-FFF2-40B4-BE49-F238E27FC236}">
                <a16:creationId xmlns:a16="http://schemas.microsoft.com/office/drawing/2014/main" id="{FE32076D-A09C-0082-6E0C-DCE0140F8108}"/>
              </a:ext>
            </a:extLst>
          </p:cNvPr>
          <p:cNvSpPr>
            <a:spLocks noGrp="1" noChangeArrowheads="1"/>
          </p:cNvSpPr>
          <p:nvPr>
            <p:ph type="body" idx="1"/>
          </p:nvPr>
        </p:nvSpPr>
        <p:spPr/>
        <p:txBody>
          <a:bodyPr/>
          <a:lstStyle/>
          <a:p>
            <a:r>
              <a:rPr lang="it-IT" sz="3200" dirty="0">
                <a:latin typeface="Garamond" panose="02020404030301010803" pitchFamily="18" charset="0"/>
              </a:rPr>
              <a:t>La valutazione </a:t>
            </a:r>
            <a:r>
              <a:rPr lang="it-IT" sz="3200" b="1" dirty="0">
                <a:latin typeface="Garamond" panose="02020404030301010803" pitchFamily="18" charset="0"/>
              </a:rPr>
              <a:t>non è</a:t>
            </a:r>
            <a:r>
              <a:rPr lang="it-IT" sz="3200" dirty="0">
                <a:latin typeface="Garamond" panose="02020404030301010803" pitchFamily="18" charset="0"/>
              </a:rPr>
              <a:t>:</a:t>
            </a:r>
          </a:p>
          <a:p>
            <a:r>
              <a:rPr lang="it-IT" sz="3200" dirty="0">
                <a:latin typeface="Garamond" panose="02020404030301010803" pitchFamily="18" charset="0"/>
              </a:rPr>
              <a:t>una mera misurazione tecnica;</a:t>
            </a:r>
          </a:p>
          <a:p>
            <a:r>
              <a:rPr lang="it-IT" sz="3200" dirty="0">
                <a:latin typeface="Garamond" panose="02020404030301010803" pitchFamily="18" charset="0"/>
              </a:rPr>
              <a:t>un esercizio neutrale;</a:t>
            </a:r>
          </a:p>
          <a:p>
            <a:r>
              <a:rPr lang="it-IT" sz="3200" dirty="0">
                <a:latin typeface="Garamond" panose="02020404030301010803" pitchFamily="18" charset="0"/>
              </a:rPr>
              <a:t>un’attività amministrativa “accessoria”.</a:t>
            </a:r>
          </a:p>
          <a:p>
            <a:endParaRPr lang="it-IT" sz="3200" dirty="0">
              <a:latin typeface="Garamond" panose="02020404030301010803" pitchFamily="18" charset="0"/>
            </a:endParaRPr>
          </a:p>
          <a:p>
            <a:r>
              <a:rPr lang="it-IT" sz="3200" dirty="0">
                <a:latin typeface="Garamond" panose="02020404030301010803" pitchFamily="18" charset="0"/>
              </a:rPr>
              <a:t>È invece un processo </a:t>
            </a:r>
            <a:r>
              <a:rPr lang="it-IT" sz="3200" b="1" dirty="0">
                <a:latin typeface="Garamond" panose="02020404030301010803" pitchFamily="18" charset="0"/>
              </a:rPr>
              <a:t>politico, cognitivo e organizzativo</a:t>
            </a:r>
            <a:r>
              <a:rPr lang="it-IT" sz="3200" dirty="0">
                <a:latin typeface="Garamond" panose="02020404030301010803" pitchFamily="18" charset="0"/>
              </a:rPr>
              <a:t>, che produce conoscenza utile</a:t>
            </a:r>
            <a:r>
              <a:rPr lang="it-IT" sz="3200" dirty="0"/>
              <a:t>.</a:t>
            </a:r>
          </a:p>
        </p:txBody>
      </p:sp>
    </p:spTree>
    <p:extLst>
      <p:ext uri="{BB962C8B-B14F-4D97-AF65-F5344CB8AC3E}">
        <p14:creationId xmlns:p14="http://schemas.microsoft.com/office/powerpoint/2010/main" val="27889118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6146">
                                            <p:txEl>
                                              <p:pRg st="0" end="0"/>
                                            </p:txEl>
                                          </p:spTgt>
                                        </p:tgtEl>
                                        <p:attrNameLst>
                                          <p:attrName>style.visibility</p:attrName>
                                        </p:attrNameLst>
                                      </p:cBhvr>
                                      <p:to>
                                        <p:strVal val="visible"/>
                                      </p:to>
                                    </p:set>
                                    <p:anim calcmode="lin" valueType="num">
                                      <p:cBhvr additive="base">
                                        <p:cTn id="7" dur="500" fill="hold"/>
                                        <p:tgtEl>
                                          <p:spTgt spid="6146">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14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6146">
                                            <p:txEl>
                                              <p:pRg st="1" end="1"/>
                                            </p:txEl>
                                          </p:spTgt>
                                        </p:tgtEl>
                                        <p:attrNameLst>
                                          <p:attrName>style.visibility</p:attrName>
                                        </p:attrNameLst>
                                      </p:cBhvr>
                                      <p:to>
                                        <p:strVal val="visible"/>
                                      </p:to>
                                    </p:set>
                                    <p:anim calcmode="lin" valueType="num">
                                      <p:cBhvr additive="base">
                                        <p:cTn id="13" dur="500" fill="hold"/>
                                        <p:tgtEl>
                                          <p:spTgt spid="6146">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146">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6146">
                                            <p:txEl>
                                              <p:pRg st="2" end="2"/>
                                            </p:txEl>
                                          </p:spTgt>
                                        </p:tgtEl>
                                        <p:attrNameLst>
                                          <p:attrName>style.visibility</p:attrName>
                                        </p:attrNameLst>
                                      </p:cBhvr>
                                      <p:to>
                                        <p:strVal val="visible"/>
                                      </p:to>
                                    </p:set>
                                    <p:anim calcmode="lin" valueType="num">
                                      <p:cBhvr additive="base">
                                        <p:cTn id="19" dur="500" fill="hold"/>
                                        <p:tgtEl>
                                          <p:spTgt spid="6146">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146">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6146">
                                            <p:txEl>
                                              <p:pRg st="3" end="3"/>
                                            </p:txEl>
                                          </p:spTgt>
                                        </p:tgtEl>
                                        <p:attrNameLst>
                                          <p:attrName>style.visibility</p:attrName>
                                        </p:attrNameLst>
                                      </p:cBhvr>
                                      <p:to>
                                        <p:strVal val="visible"/>
                                      </p:to>
                                    </p:set>
                                    <p:anim calcmode="lin" valueType="num">
                                      <p:cBhvr additive="base">
                                        <p:cTn id="25" dur="500" fill="hold"/>
                                        <p:tgtEl>
                                          <p:spTgt spid="6146">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6146">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6146">
                                            <p:txEl>
                                              <p:pRg st="5" end="5"/>
                                            </p:txEl>
                                          </p:spTgt>
                                        </p:tgtEl>
                                        <p:attrNameLst>
                                          <p:attrName>style.visibility</p:attrName>
                                        </p:attrNameLst>
                                      </p:cBhvr>
                                      <p:to>
                                        <p:strVal val="visible"/>
                                      </p:to>
                                    </p:set>
                                    <p:anim calcmode="lin" valueType="num">
                                      <p:cBhvr additive="base">
                                        <p:cTn id="31" dur="500" fill="hold"/>
                                        <p:tgtEl>
                                          <p:spTgt spid="6146">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6146">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Titolo 1">
            <a:extLst>
              <a:ext uri="{FF2B5EF4-FFF2-40B4-BE49-F238E27FC236}">
                <a16:creationId xmlns:a16="http://schemas.microsoft.com/office/drawing/2014/main" id="{01DD0271-3F53-730C-D519-942DA2AFD896}"/>
              </a:ext>
            </a:extLst>
          </p:cNvPr>
          <p:cNvSpPr>
            <a:spLocks noGrp="1" noChangeArrowheads="1"/>
          </p:cNvSpPr>
          <p:nvPr>
            <p:ph type="title"/>
          </p:nvPr>
        </p:nvSpPr>
        <p:spPr/>
        <p:txBody>
          <a:bodyPr/>
          <a:lstStyle/>
          <a:p>
            <a:r>
              <a:rPr lang="en-GB" altLang="it-IT" dirty="0"/>
              <a:t>A </a:t>
            </a:r>
            <a:r>
              <a:rPr lang="en-GB" altLang="it-IT" dirty="0" err="1"/>
              <a:t>cosa</a:t>
            </a:r>
            <a:r>
              <a:rPr lang="en-GB" altLang="it-IT" dirty="0"/>
              <a:t> serve la </a:t>
            </a:r>
            <a:r>
              <a:rPr lang="en-GB" altLang="it-IT" dirty="0" err="1"/>
              <a:t>valutazione</a:t>
            </a:r>
            <a:r>
              <a:rPr lang="en-GB" altLang="it-IT" dirty="0"/>
              <a:t>?</a:t>
            </a:r>
          </a:p>
        </p:txBody>
      </p:sp>
      <p:sp>
        <p:nvSpPr>
          <p:cNvPr id="5" name="Rectangle 3">
            <a:extLst>
              <a:ext uri="{FF2B5EF4-FFF2-40B4-BE49-F238E27FC236}">
                <a16:creationId xmlns:a16="http://schemas.microsoft.com/office/drawing/2014/main" id="{C0CD3333-1D38-5BB7-9241-124C5BEEFA7A}"/>
              </a:ext>
            </a:extLst>
          </p:cNvPr>
          <p:cNvSpPr>
            <a:spLocks noGrp="1" noChangeArrowheads="1"/>
          </p:cNvSpPr>
          <p:nvPr>
            <p:ph idx="1"/>
          </p:nvPr>
        </p:nvSpPr>
        <p:spPr bwMode="auto">
          <a:xfrm>
            <a:off x="381000" y="1477296"/>
            <a:ext cx="7924800" cy="40318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ts val="1800"/>
              </a:spcAft>
              <a:buClrTx/>
              <a:buSzTx/>
              <a:buFontTx/>
              <a:buChar char="•"/>
              <a:tabLst/>
            </a:pPr>
            <a:r>
              <a:rPr kumimoji="0" lang="it-IT" altLang="it-IT" b="1" i="0" u="none" strike="noStrike" cap="none" normalizeH="0" baseline="0" dirty="0">
                <a:ln>
                  <a:noFill/>
                </a:ln>
                <a:solidFill>
                  <a:schemeClr val="tx1"/>
                </a:solidFill>
                <a:effectLst/>
                <a:latin typeface="Garamond" panose="02020404030301010803" pitchFamily="18" charset="0"/>
              </a:rPr>
              <a:t>Accountability</a:t>
            </a:r>
            <a:r>
              <a:rPr kumimoji="0" lang="it-IT" altLang="it-IT" b="0" i="0" u="none" strike="noStrike" cap="none" normalizeH="0" baseline="0" dirty="0">
                <a:ln>
                  <a:noFill/>
                </a:ln>
                <a:solidFill>
                  <a:schemeClr val="tx1"/>
                </a:solidFill>
                <a:effectLst/>
                <a:latin typeface="Garamond" panose="02020404030301010803" pitchFamily="18" charset="0"/>
              </a:rPr>
              <a:t>: sapere se una politica ha funzionato.</a:t>
            </a:r>
          </a:p>
          <a:p>
            <a:pPr marL="0" marR="0" lvl="0" indent="0" algn="l" defTabSz="914400" rtl="0" eaLnBrk="0" fontAlgn="base" latinLnBrk="0" hangingPunct="0">
              <a:lnSpc>
                <a:spcPct val="100000"/>
              </a:lnSpc>
              <a:spcBef>
                <a:spcPct val="0"/>
              </a:spcBef>
              <a:spcAft>
                <a:spcPts val="1800"/>
              </a:spcAft>
              <a:buClrTx/>
              <a:buSzTx/>
              <a:buFontTx/>
              <a:buChar char="•"/>
              <a:tabLst/>
            </a:pPr>
            <a:r>
              <a:rPr kumimoji="0" lang="it-IT" altLang="it-IT" b="1" i="0" u="none" strike="noStrike" cap="none" normalizeH="0" baseline="0" dirty="0">
                <a:ln>
                  <a:noFill/>
                </a:ln>
                <a:solidFill>
                  <a:schemeClr val="tx1"/>
                </a:solidFill>
                <a:effectLst/>
                <a:latin typeface="Garamond" panose="02020404030301010803" pitchFamily="18" charset="0"/>
              </a:rPr>
              <a:t>Allocazione risorse</a:t>
            </a:r>
            <a:r>
              <a:rPr kumimoji="0" lang="it-IT" altLang="it-IT" b="0" i="0" u="none" strike="noStrike" cap="none" normalizeH="0" baseline="0" dirty="0">
                <a:ln>
                  <a:noFill/>
                </a:ln>
                <a:solidFill>
                  <a:schemeClr val="tx1"/>
                </a:solidFill>
                <a:effectLst/>
                <a:latin typeface="Garamond" panose="02020404030301010803" pitchFamily="18" charset="0"/>
              </a:rPr>
              <a:t>: decidere finanziamenti e rifinanziamenti.</a:t>
            </a:r>
          </a:p>
          <a:p>
            <a:pPr marL="0" marR="0" lvl="0" indent="0" algn="l" defTabSz="914400" rtl="0" eaLnBrk="0" fontAlgn="base" latinLnBrk="0" hangingPunct="0">
              <a:lnSpc>
                <a:spcPct val="100000"/>
              </a:lnSpc>
              <a:spcBef>
                <a:spcPct val="0"/>
              </a:spcBef>
              <a:spcAft>
                <a:spcPts val="1800"/>
              </a:spcAft>
              <a:buClrTx/>
              <a:buSzTx/>
              <a:buFontTx/>
              <a:buChar char="•"/>
              <a:tabLst/>
            </a:pPr>
            <a:r>
              <a:rPr kumimoji="0" lang="it-IT" altLang="it-IT" b="1" i="0" u="none" strike="noStrike" cap="none" normalizeH="0" baseline="0" dirty="0">
                <a:ln>
                  <a:noFill/>
                </a:ln>
                <a:solidFill>
                  <a:schemeClr val="tx1"/>
                </a:solidFill>
                <a:effectLst/>
                <a:latin typeface="Garamond" panose="02020404030301010803" pitchFamily="18" charset="0"/>
              </a:rPr>
              <a:t>Apprendimento</a:t>
            </a:r>
            <a:r>
              <a:rPr kumimoji="0" lang="it-IT" altLang="it-IT" b="0" i="0" u="none" strike="noStrike" cap="none" normalizeH="0" baseline="0" dirty="0">
                <a:ln>
                  <a:noFill/>
                </a:ln>
                <a:solidFill>
                  <a:schemeClr val="tx1"/>
                </a:solidFill>
                <a:effectLst/>
                <a:latin typeface="Garamond" panose="02020404030301010803" pitchFamily="18" charset="0"/>
              </a:rPr>
              <a:t>: migliorare il design della politica.</a:t>
            </a:r>
          </a:p>
          <a:p>
            <a:pPr marL="0" marR="0" lvl="0" indent="0" algn="l" defTabSz="914400" rtl="0" eaLnBrk="0" fontAlgn="base" latinLnBrk="0" hangingPunct="0">
              <a:lnSpc>
                <a:spcPct val="100000"/>
              </a:lnSpc>
              <a:spcBef>
                <a:spcPct val="0"/>
              </a:spcBef>
              <a:spcAft>
                <a:spcPts val="1800"/>
              </a:spcAft>
              <a:buClrTx/>
              <a:buSzTx/>
              <a:buFontTx/>
              <a:buChar char="•"/>
              <a:tabLst/>
            </a:pPr>
            <a:r>
              <a:rPr kumimoji="0" lang="it-IT" altLang="it-IT" b="1" i="0" u="none" strike="noStrike" cap="none" normalizeH="0" baseline="0" dirty="0">
                <a:ln>
                  <a:noFill/>
                </a:ln>
                <a:solidFill>
                  <a:schemeClr val="tx1"/>
                </a:solidFill>
                <a:effectLst/>
                <a:latin typeface="Garamond" panose="02020404030301010803" pitchFamily="18" charset="0"/>
              </a:rPr>
              <a:t>Decisioni future</a:t>
            </a:r>
            <a:r>
              <a:rPr kumimoji="0" lang="it-IT" altLang="it-IT" b="0" i="0" u="none" strike="noStrike" cap="none" normalizeH="0" baseline="0" dirty="0">
                <a:ln>
                  <a:noFill/>
                </a:ln>
                <a:solidFill>
                  <a:schemeClr val="tx1"/>
                </a:solidFill>
                <a:effectLst/>
                <a:latin typeface="Garamond" panose="02020404030301010803" pitchFamily="18" charset="0"/>
              </a:rPr>
              <a:t>: potenziare o correggere interventi.</a:t>
            </a:r>
          </a:p>
          <a:p>
            <a:pPr marL="0" marR="0" lvl="0" indent="0" algn="l" defTabSz="914400" rtl="0" eaLnBrk="0" fontAlgn="base" latinLnBrk="0" hangingPunct="0">
              <a:lnSpc>
                <a:spcPct val="100000"/>
              </a:lnSpc>
              <a:spcBef>
                <a:spcPct val="0"/>
              </a:spcBef>
              <a:spcAft>
                <a:spcPts val="1800"/>
              </a:spcAft>
              <a:buClrTx/>
              <a:buSzTx/>
              <a:buFontTx/>
              <a:buChar char="•"/>
              <a:tabLst/>
            </a:pPr>
            <a:r>
              <a:rPr kumimoji="0" lang="it-IT" altLang="it-IT" b="1" i="0" u="none" strike="noStrike" cap="none" normalizeH="0" baseline="0" dirty="0">
                <a:ln>
                  <a:noFill/>
                </a:ln>
                <a:solidFill>
                  <a:schemeClr val="tx1"/>
                </a:solidFill>
                <a:effectLst/>
                <a:latin typeface="Garamond" panose="02020404030301010803" pitchFamily="18" charset="0"/>
              </a:rPr>
              <a:t>Stime di impatto</a:t>
            </a:r>
            <a:r>
              <a:rPr kumimoji="0" lang="it-IT" altLang="it-IT" b="0" i="0" u="none" strike="noStrike" cap="none" normalizeH="0" baseline="0" dirty="0">
                <a:ln>
                  <a:noFill/>
                </a:ln>
                <a:solidFill>
                  <a:schemeClr val="tx1"/>
                </a:solidFill>
                <a:effectLst/>
                <a:latin typeface="Garamond" panose="02020404030301010803" pitchFamily="18" charset="0"/>
              </a:rPr>
              <a:t>: verificare se i cambiamenti dipendono dalla politica.</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5">
                                            <p:txEl>
                                              <p:pRg st="1" end="1"/>
                                            </p:txEl>
                                          </p:spTgt>
                                        </p:tgtEl>
                                        <p:attrNameLst>
                                          <p:attrName>style.visibility</p:attrName>
                                        </p:attrNameLst>
                                      </p:cBhvr>
                                      <p:to>
                                        <p:strVal val="visible"/>
                                      </p:to>
                                    </p:set>
                                    <p:anim calcmode="lin" valueType="num">
                                      <p:cBhvr additive="base">
                                        <p:cTn id="13"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5">
                                            <p:txEl>
                                              <p:pRg st="2" end="2"/>
                                            </p:txEl>
                                          </p:spTgt>
                                        </p:tgtEl>
                                        <p:attrNameLst>
                                          <p:attrName>style.visibility</p:attrName>
                                        </p:attrNameLst>
                                      </p:cBhvr>
                                      <p:to>
                                        <p:strVal val="visible"/>
                                      </p:to>
                                    </p:set>
                                    <p:anim calcmode="lin" valueType="num">
                                      <p:cBhvr additive="base">
                                        <p:cTn id="19"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5">
                                            <p:txEl>
                                              <p:pRg st="3" end="3"/>
                                            </p:txEl>
                                          </p:spTgt>
                                        </p:tgtEl>
                                        <p:attrNameLst>
                                          <p:attrName>style.visibility</p:attrName>
                                        </p:attrNameLst>
                                      </p:cBhvr>
                                      <p:to>
                                        <p:strVal val="visible"/>
                                      </p:to>
                                    </p:set>
                                    <p:anim calcmode="lin" valueType="num">
                                      <p:cBhvr additive="base">
                                        <p:cTn id="25"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5">
                                            <p:txEl>
                                              <p:pRg st="4" end="4"/>
                                            </p:txEl>
                                          </p:spTgt>
                                        </p:tgtEl>
                                        <p:attrNameLst>
                                          <p:attrName>style.visibility</p:attrName>
                                        </p:attrNameLst>
                                      </p:cBhvr>
                                      <p:to>
                                        <p:strVal val="visible"/>
                                      </p:to>
                                    </p:set>
                                    <p:anim calcmode="lin" valueType="num">
                                      <p:cBhvr additive="base">
                                        <p:cTn id="31" dur="500" fill="hold"/>
                                        <p:tgtEl>
                                          <p:spTgt spid="5">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2">
            <a:extLst>
              <a:ext uri="{FF2B5EF4-FFF2-40B4-BE49-F238E27FC236}">
                <a16:creationId xmlns:a16="http://schemas.microsoft.com/office/drawing/2014/main" id="{E5729847-0A1E-5777-7CE6-244A66F1A499}"/>
              </a:ext>
            </a:extLst>
          </p:cNvPr>
          <p:cNvSpPr>
            <a:spLocks noGrp="1" noChangeArrowheads="1"/>
          </p:cNvSpPr>
          <p:nvPr>
            <p:ph type="title"/>
          </p:nvPr>
        </p:nvSpPr>
        <p:spPr/>
        <p:txBody>
          <a:bodyPr/>
          <a:lstStyle/>
          <a:p>
            <a:pPr algn="ctr" eaLnBrk="1" hangingPunct="1"/>
            <a:r>
              <a:rPr lang="it-IT" dirty="0"/>
              <a:t>Cosa possiamo valutare </a:t>
            </a:r>
            <a:endParaRPr lang="it-IT" altLang="it-IT" dirty="0"/>
          </a:p>
        </p:txBody>
      </p:sp>
      <p:sp>
        <p:nvSpPr>
          <p:cNvPr id="3" name="Rectangle 2">
            <a:extLst>
              <a:ext uri="{FF2B5EF4-FFF2-40B4-BE49-F238E27FC236}">
                <a16:creationId xmlns:a16="http://schemas.microsoft.com/office/drawing/2014/main" id="{854B7866-30C7-6417-3EF4-DB3404DADDFD}"/>
              </a:ext>
            </a:extLst>
          </p:cNvPr>
          <p:cNvSpPr>
            <a:spLocks noGrp="1" noChangeArrowheads="1"/>
          </p:cNvSpPr>
          <p:nvPr>
            <p:ph type="body" idx="1"/>
          </p:nvPr>
        </p:nvSpPr>
        <p:spPr bwMode="auto">
          <a:xfrm>
            <a:off x="228600" y="1489618"/>
            <a:ext cx="8763001" cy="39703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514350" marR="0" lvl="0" indent="-514350" algn="l" defTabSz="914400" rtl="0" eaLnBrk="0" fontAlgn="base" latinLnBrk="0" hangingPunct="0">
              <a:lnSpc>
                <a:spcPct val="100000"/>
              </a:lnSpc>
              <a:spcBef>
                <a:spcPct val="0"/>
              </a:spcBef>
              <a:spcAft>
                <a:spcPct val="0"/>
              </a:spcAft>
              <a:buClrTx/>
              <a:buSzTx/>
              <a:buAutoNum type="arabicPeriod"/>
              <a:tabLst/>
            </a:pPr>
            <a:r>
              <a:rPr kumimoji="0" lang="it-IT" altLang="it-IT" b="1" i="0" u="none" strike="noStrike" cap="none" normalizeH="0" baseline="0" dirty="0">
                <a:ln>
                  <a:noFill/>
                </a:ln>
                <a:solidFill>
                  <a:schemeClr val="tx1"/>
                </a:solidFill>
                <a:effectLst/>
                <a:latin typeface="+mj-lt"/>
              </a:rPr>
              <a:t>Prestazioni (output)</a:t>
            </a:r>
            <a:br>
              <a:rPr kumimoji="0" lang="it-IT" altLang="it-IT" b="0" i="0" u="none" strike="noStrike" cap="none" normalizeH="0" baseline="0" dirty="0">
                <a:ln>
                  <a:noFill/>
                </a:ln>
                <a:solidFill>
                  <a:schemeClr val="tx1"/>
                </a:solidFill>
                <a:effectLst/>
                <a:latin typeface="+mj-lt"/>
              </a:rPr>
            </a:br>
            <a:r>
              <a:rPr kumimoji="0" lang="it-IT" altLang="it-IT" b="0" i="0" u="none" strike="noStrike" cap="none" normalizeH="0" baseline="0" dirty="0">
                <a:ln>
                  <a:noFill/>
                </a:ln>
                <a:solidFill>
                  <a:schemeClr val="tx1"/>
                </a:solidFill>
                <a:effectLst/>
                <a:latin typeface="+mj-lt"/>
              </a:rPr>
              <a:t>– quantità, servizi prodotti, attività svolte.</a:t>
            </a:r>
          </a:p>
          <a:p>
            <a:pPr marL="514350" marR="0" lvl="0" indent="-514350" algn="l" defTabSz="914400" rtl="0" eaLnBrk="0" fontAlgn="base" latinLnBrk="0" hangingPunct="0">
              <a:lnSpc>
                <a:spcPct val="100000"/>
              </a:lnSpc>
              <a:spcBef>
                <a:spcPct val="0"/>
              </a:spcBef>
              <a:spcAft>
                <a:spcPct val="0"/>
              </a:spcAft>
              <a:buClrTx/>
              <a:buSzTx/>
              <a:buAutoNum type="arabicPeriod"/>
              <a:tabLst/>
            </a:pPr>
            <a:endParaRPr kumimoji="0" lang="it-IT" altLang="it-IT" b="0" i="0" u="none" strike="noStrike" cap="none" normalizeH="0" baseline="0" dirty="0">
              <a:ln>
                <a:noFill/>
              </a:ln>
              <a:solidFill>
                <a:schemeClr val="tx1"/>
              </a:solidFill>
              <a:effectLst/>
              <a:latin typeface="+mj-lt"/>
            </a:endParaRPr>
          </a:p>
          <a:p>
            <a:pPr marL="0" marR="0" lvl="0" indent="0" algn="l" defTabSz="914400" rtl="0" eaLnBrk="0" fontAlgn="base" latinLnBrk="0" hangingPunct="0">
              <a:lnSpc>
                <a:spcPct val="100000"/>
              </a:lnSpc>
              <a:spcBef>
                <a:spcPct val="0"/>
              </a:spcBef>
              <a:spcAft>
                <a:spcPct val="0"/>
              </a:spcAft>
              <a:buClrTx/>
              <a:buSzTx/>
              <a:buNone/>
              <a:tabLst/>
            </a:pPr>
            <a:r>
              <a:rPr kumimoji="0" lang="it-IT" altLang="it-IT" b="1" i="0" u="none" strike="noStrike" cap="none" normalizeH="0" baseline="0" dirty="0">
                <a:ln>
                  <a:noFill/>
                </a:ln>
                <a:solidFill>
                  <a:schemeClr val="tx1"/>
                </a:solidFill>
                <a:effectLst/>
                <a:latin typeface="+mj-lt"/>
              </a:rPr>
              <a:t>2. Effetti (</a:t>
            </a:r>
            <a:r>
              <a:rPr kumimoji="0" lang="it-IT" altLang="it-IT" b="1" i="0" u="none" strike="noStrike" cap="none" normalizeH="0" baseline="0" dirty="0" err="1">
                <a:ln>
                  <a:noFill/>
                </a:ln>
                <a:solidFill>
                  <a:schemeClr val="tx1"/>
                </a:solidFill>
                <a:effectLst/>
                <a:latin typeface="+mj-lt"/>
              </a:rPr>
              <a:t>outcome</a:t>
            </a:r>
            <a:r>
              <a:rPr kumimoji="0" lang="it-IT" altLang="it-IT" b="1" i="0" u="none" strike="noStrike" cap="none" normalizeH="0" baseline="0" dirty="0">
                <a:ln>
                  <a:noFill/>
                </a:ln>
                <a:solidFill>
                  <a:schemeClr val="tx1"/>
                </a:solidFill>
                <a:effectLst/>
                <a:latin typeface="+mj-lt"/>
              </a:rPr>
              <a:t>)</a:t>
            </a:r>
            <a:br>
              <a:rPr kumimoji="0" lang="it-IT" altLang="it-IT" b="0" i="0" u="none" strike="noStrike" cap="none" normalizeH="0" baseline="0" dirty="0">
                <a:ln>
                  <a:noFill/>
                </a:ln>
                <a:solidFill>
                  <a:schemeClr val="tx1"/>
                </a:solidFill>
                <a:effectLst/>
                <a:latin typeface="+mj-lt"/>
              </a:rPr>
            </a:br>
            <a:r>
              <a:rPr kumimoji="0" lang="it-IT" altLang="it-IT" b="0" i="0" u="none" strike="noStrike" cap="none" normalizeH="0" baseline="0" dirty="0">
                <a:ln>
                  <a:noFill/>
                </a:ln>
                <a:solidFill>
                  <a:schemeClr val="tx1"/>
                </a:solidFill>
                <a:effectLst/>
                <a:latin typeface="+mj-lt"/>
              </a:rPr>
              <a:t>– cambiamenti sui destinatari riconducibili alla policy.</a:t>
            </a:r>
          </a:p>
          <a:p>
            <a:pPr marL="0" marR="0" lvl="0" indent="0" algn="l" defTabSz="914400" rtl="0" eaLnBrk="0" fontAlgn="base" latinLnBrk="0" hangingPunct="0">
              <a:lnSpc>
                <a:spcPct val="100000"/>
              </a:lnSpc>
              <a:spcBef>
                <a:spcPct val="0"/>
              </a:spcBef>
              <a:spcAft>
                <a:spcPct val="0"/>
              </a:spcAft>
              <a:buClrTx/>
              <a:buSzTx/>
              <a:buNone/>
              <a:tabLst/>
            </a:pPr>
            <a:endParaRPr kumimoji="0" lang="it-IT" altLang="it-IT" b="0" i="0" u="none" strike="noStrike" cap="none" normalizeH="0" baseline="0" dirty="0">
              <a:ln>
                <a:noFill/>
              </a:ln>
              <a:solidFill>
                <a:schemeClr val="tx1"/>
              </a:solidFill>
              <a:effectLst/>
              <a:latin typeface="+mj-lt"/>
            </a:endParaRPr>
          </a:p>
          <a:p>
            <a:pPr marL="0" marR="0" lvl="0" indent="0" algn="l" defTabSz="914400" rtl="0" eaLnBrk="0" fontAlgn="base" latinLnBrk="0" hangingPunct="0">
              <a:lnSpc>
                <a:spcPct val="100000"/>
              </a:lnSpc>
              <a:spcBef>
                <a:spcPct val="0"/>
              </a:spcBef>
              <a:spcAft>
                <a:spcPct val="0"/>
              </a:spcAft>
              <a:buClrTx/>
              <a:buSzTx/>
              <a:buNone/>
              <a:tabLst/>
            </a:pPr>
            <a:r>
              <a:rPr kumimoji="0" lang="it-IT" altLang="it-IT" b="1" i="0" u="none" strike="noStrike" cap="none" normalizeH="0" baseline="0" dirty="0">
                <a:ln>
                  <a:noFill/>
                </a:ln>
                <a:solidFill>
                  <a:schemeClr val="tx1"/>
                </a:solidFill>
                <a:effectLst/>
                <a:latin typeface="+mj-lt"/>
              </a:rPr>
              <a:t>3. Meccanismi (impact / theory-testing)</a:t>
            </a:r>
            <a:br>
              <a:rPr kumimoji="0" lang="it-IT" altLang="it-IT" b="0" i="0" u="none" strike="noStrike" cap="none" normalizeH="0" baseline="0" dirty="0">
                <a:ln>
                  <a:noFill/>
                </a:ln>
                <a:solidFill>
                  <a:schemeClr val="tx1"/>
                </a:solidFill>
                <a:effectLst/>
                <a:latin typeface="+mj-lt"/>
              </a:rPr>
            </a:br>
            <a:r>
              <a:rPr kumimoji="0" lang="it-IT" altLang="it-IT" b="0" i="0" u="none" strike="noStrike" cap="none" normalizeH="0" baseline="0" dirty="0">
                <a:ln>
                  <a:noFill/>
                </a:ln>
                <a:solidFill>
                  <a:schemeClr val="tx1"/>
                </a:solidFill>
                <a:effectLst/>
                <a:latin typeface="+mj-lt"/>
              </a:rPr>
              <a:t>– perché la policy funziona o non funziona (catena causa-effetto).</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Livello">
  <a:themeElements>
    <a:clrScheme name="Livello 9">
      <a:dk1>
        <a:srgbClr val="000000"/>
      </a:dk1>
      <a:lt1>
        <a:srgbClr val="FFFFFF"/>
      </a:lt1>
      <a:dk2>
        <a:srgbClr val="CC0000"/>
      </a:dk2>
      <a:lt2>
        <a:srgbClr val="FFCC00"/>
      </a:lt2>
      <a:accent1>
        <a:srgbClr val="FF9900"/>
      </a:accent1>
      <a:accent2>
        <a:srgbClr val="FF0000"/>
      </a:accent2>
      <a:accent3>
        <a:srgbClr val="FFFFFF"/>
      </a:accent3>
      <a:accent4>
        <a:srgbClr val="000000"/>
      </a:accent4>
      <a:accent5>
        <a:srgbClr val="FFCAAA"/>
      </a:accent5>
      <a:accent6>
        <a:srgbClr val="E70000"/>
      </a:accent6>
      <a:hlink>
        <a:srgbClr val="666699"/>
      </a:hlink>
      <a:folHlink>
        <a:srgbClr val="999966"/>
      </a:folHlink>
    </a:clrScheme>
    <a:fontScheme name="Livello">
      <a:majorFont>
        <a:latin typeface="Garamond"/>
        <a:ea typeface=""/>
        <a:cs typeface="Arial"/>
      </a:majorFont>
      <a:minorFont>
        <a:latin typeface="Verdana"/>
        <a:ea typeface=""/>
        <a:cs typeface="Arial"/>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Livello 1">
        <a:dk1>
          <a:srgbClr val="006699"/>
        </a:dk1>
        <a:lt1>
          <a:srgbClr val="FFFFFF"/>
        </a:lt1>
        <a:dk2>
          <a:srgbClr val="000000"/>
        </a:dk2>
        <a:lt2>
          <a:srgbClr val="99FF99"/>
        </a:lt2>
        <a:accent1>
          <a:srgbClr val="00CC99"/>
        </a:accent1>
        <a:accent2>
          <a:srgbClr val="009999"/>
        </a:accent2>
        <a:accent3>
          <a:srgbClr val="AAAAAA"/>
        </a:accent3>
        <a:accent4>
          <a:srgbClr val="DADADA"/>
        </a:accent4>
        <a:accent5>
          <a:srgbClr val="AAE2CA"/>
        </a:accent5>
        <a:accent6>
          <a:srgbClr val="008A8A"/>
        </a:accent6>
        <a:hlink>
          <a:srgbClr val="0066FF"/>
        </a:hlink>
        <a:folHlink>
          <a:srgbClr val="989CBA"/>
        </a:folHlink>
      </a:clrScheme>
      <a:clrMap bg1="dk2" tx1="lt1" bg2="dk1" tx2="lt2" accent1="accent1" accent2="accent2" accent3="accent3" accent4="accent4" accent5="accent5" accent6="accent6" hlink="hlink" folHlink="folHlink"/>
    </a:extraClrScheme>
    <a:extraClrScheme>
      <a:clrScheme name="Livello 2">
        <a:dk1>
          <a:srgbClr val="808000"/>
        </a:dk1>
        <a:lt1>
          <a:srgbClr val="FFFFFF"/>
        </a:lt1>
        <a:dk2>
          <a:srgbClr val="5C271E"/>
        </a:dk2>
        <a:lt2>
          <a:srgbClr val="FFDD89"/>
        </a:lt2>
        <a:accent1>
          <a:srgbClr val="CC6600"/>
        </a:accent1>
        <a:accent2>
          <a:srgbClr val="CC9900"/>
        </a:accent2>
        <a:accent3>
          <a:srgbClr val="B5ACAB"/>
        </a:accent3>
        <a:accent4>
          <a:srgbClr val="DADADA"/>
        </a:accent4>
        <a:accent5>
          <a:srgbClr val="E2B8AA"/>
        </a:accent5>
        <a:accent6>
          <a:srgbClr val="B98A00"/>
        </a:accent6>
        <a:hlink>
          <a:srgbClr val="669900"/>
        </a:hlink>
        <a:folHlink>
          <a:srgbClr val="A3A274"/>
        </a:folHlink>
      </a:clrScheme>
      <a:clrMap bg1="dk2" tx1="lt1" bg2="dk1" tx2="lt2" accent1="accent1" accent2="accent2" accent3="accent3" accent4="accent4" accent5="accent5" accent6="accent6" hlink="hlink" folHlink="folHlink"/>
    </a:extraClrScheme>
    <a:extraClrScheme>
      <a:clrScheme name="Livello 3">
        <a:dk1>
          <a:srgbClr val="763B00"/>
        </a:dk1>
        <a:lt1>
          <a:srgbClr val="FFFFFF"/>
        </a:lt1>
        <a:dk2>
          <a:srgbClr val="330000"/>
        </a:dk2>
        <a:lt2>
          <a:srgbClr val="CC9900"/>
        </a:lt2>
        <a:accent1>
          <a:srgbClr val="FFCC00"/>
        </a:accent1>
        <a:accent2>
          <a:srgbClr val="CC3300"/>
        </a:accent2>
        <a:accent3>
          <a:srgbClr val="ADAAAA"/>
        </a:accent3>
        <a:accent4>
          <a:srgbClr val="DADADA"/>
        </a:accent4>
        <a:accent5>
          <a:srgbClr val="FFE2AA"/>
        </a:accent5>
        <a:accent6>
          <a:srgbClr val="B92D00"/>
        </a:accent6>
        <a:hlink>
          <a:srgbClr val="666699"/>
        </a:hlink>
        <a:folHlink>
          <a:srgbClr val="999966"/>
        </a:folHlink>
      </a:clrScheme>
      <a:clrMap bg1="dk2" tx1="lt1" bg2="dk1" tx2="lt2" accent1="accent1" accent2="accent2" accent3="accent3" accent4="accent4" accent5="accent5" accent6="accent6" hlink="hlink" folHlink="folHlink"/>
    </a:extraClrScheme>
    <a:extraClrScheme>
      <a:clrScheme name="Livello 4">
        <a:dk1>
          <a:srgbClr val="6D3696"/>
        </a:dk1>
        <a:lt1>
          <a:srgbClr val="FFFFFF"/>
        </a:lt1>
        <a:dk2>
          <a:srgbClr val="51255D"/>
        </a:dk2>
        <a:lt2>
          <a:srgbClr val="FFFFCC"/>
        </a:lt2>
        <a:accent1>
          <a:srgbClr val="666699"/>
        </a:accent1>
        <a:accent2>
          <a:srgbClr val="800080"/>
        </a:accent2>
        <a:accent3>
          <a:srgbClr val="B3ACB6"/>
        </a:accent3>
        <a:accent4>
          <a:srgbClr val="DADADA"/>
        </a:accent4>
        <a:accent5>
          <a:srgbClr val="B8B8CA"/>
        </a:accent5>
        <a:accent6>
          <a:srgbClr val="730073"/>
        </a:accent6>
        <a:hlink>
          <a:srgbClr val="CCCC00"/>
        </a:hlink>
        <a:folHlink>
          <a:srgbClr val="A3A274"/>
        </a:folHlink>
      </a:clrScheme>
      <a:clrMap bg1="dk2" tx1="lt1" bg2="dk1" tx2="lt2" accent1="accent1" accent2="accent2" accent3="accent3" accent4="accent4" accent5="accent5" accent6="accent6" hlink="hlink" folHlink="folHlink"/>
    </a:extraClrScheme>
    <a:extraClrScheme>
      <a:clrScheme name="Livello 5">
        <a:dk1>
          <a:srgbClr val="CC6600"/>
        </a:dk1>
        <a:lt1>
          <a:srgbClr val="FFFFFF"/>
        </a:lt1>
        <a:dk2>
          <a:srgbClr val="4A553B"/>
        </a:dk2>
        <a:lt2>
          <a:srgbClr val="FFBF1F"/>
        </a:lt2>
        <a:accent1>
          <a:srgbClr val="FFCC00"/>
        </a:accent1>
        <a:accent2>
          <a:srgbClr val="CC9900"/>
        </a:accent2>
        <a:accent3>
          <a:srgbClr val="B1B4AF"/>
        </a:accent3>
        <a:accent4>
          <a:srgbClr val="DADADA"/>
        </a:accent4>
        <a:accent5>
          <a:srgbClr val="FFE2AA"/>
        </a:accent5>
        <a:accent6>
          <a:srgbClr val="B98A00"/>
        </a:accent6>
        <a:hlink>
          <a:srgbClr val="669900"/>
        </a:hlink>
        <a:folHlink>
          <a:srgbClr val="A3A274"/>
        </a:folHlink>
      </a:clrScheme>
      <a:clrMap bg1="dk2" tx1="lt1" bg2="dk1" tx2="lt2" accent1="accent1" accent2="accent2" accent3="accent3" accent4="accent4" accent5="accent5" accent6="accent6" hlink="hlink" folHlink="folHlink"/>
    </a:extraClrScheme>
    <a:extraClrScheme>
      <a:clrScheme name="Livello 6">
        <a:dk1>
          <a:srgbClr val="000000"/>
        </a:dk1>
        <a:lt1>
          <a:srgbClr val="FFFFFF"/>
        </a:lt1>
        <a:dk2>
          <a:srgbClr val="666699"/>
        </a:dk2>
        <a:lt2>
          <a:srgbClr val="FFCC00"/>
        </a:lt2>
        <a:accent1>
          <a:srgbClr val="FF9900"/>
        </a:accent1>
        <a:accent2>
          <a:srgbClr val="FF0000"/>
        </a:accent2>
        <a:accent3>
          <a:srgbClr val="FFFFFF"/>
        </a:accent3>
        <a:accent4>
          <a:srgbClr val="000000"/>
        </a:accent4>
        <a:accent5>
          <a:srgbClr val="FFCAAA"/>
        </a:accent5>
        <a:accent6>
          <a:srgbClr val="E70000"/>
        </a:accent6>
        <a:hlink>
          <a:srgbClr val="666699"/>
        </a:hlink>
        <a:folHlink>
          <a:srgbClr val="999966"/>
        </a:folHlink>
      </a:clrScheme>
      <a:clrMap bg1="lt1" tx1="dk1" bg2="lt2" tx2="dk2" accent1="accent1" accent2="accent2" accent3="accent3" accent4="accent4" accent5="accent5" accent6="accent6" hlink="hlink" folHlink="folHlink"/>
    </a:extraClrScheme>
    <a:extraClrScheme>
      <a:clrScheme name="Livello 7">
        <a:dk1>
          <a:srgbClr val="000000"/>
        </a:dk1>
        <a:lt1>
          <a:srgbClr val="FFFFFF"/>
        </a:lt1>
        <a:dk2>
          <a:srgbClr val="CC3300"/>
        </a:dk2>
        <a:lt2>
          <a:srgbClr val="663300"/>
        </a:lt2>
        <a:accent1>
          <a:srgbClr val="FFCC00"/>
        </a:accent1>
        <a:accent2>
          <a:srgbClr val="CC6600"/>
        </a:accent2>
        <a:accent3>
          <a:srgbClr val="FFFFFF"/>
        </a:accent3>
        <a:accent4>
          <a:srgbClr val="000000"/>
        </a:accent4>
        <a:accent5>
          <a:srgbClr val="FFE2AA"/>
        </a:accent5>
        <a:accent6>
          <a:srgbClr val="B95C00"/>
        </a:accent6>
        <a:hlink>
          <a:srgbClr val="CC9900"/>
        </a:hlink>
        <a:folHlink>
          <a:srgbClr val="996633"/>
        </a:folHlink>
      </a:clrScheme>
      <a:clrMap bg1="lt1" tx1="dk1" bg2="lt2" tx2="dk2" accent1="accent1" accent2="accent2" accent3="accent3" accent4="accent4" accent5="accent5" accent6="accent6" hlink="hlink" folHlink="folHlink"/>
    </a:extraClrScheme>
    <a:extraClrScheme>
      <a:clrScheme name="Livello 8">
        <a:dk1>
          <a:srgbClr val="000000"/>
        </a:dk1>
        <a:lt1>
          <a:srgbClr val="FFFFFF"/>
        </a:lt1>
        <a:dk2>
          <a:srgbClr val="999900"/>
        </a:dk2>
        <a:lt2>
          <a:srgbClr val="666600"/>
        </a:lt2>
        <a:accent1>
          <a:srgbClr val="99CC00"/>
        </a:accent1>
        <a:accent2>
          <a:srgbClr val="CCCC66"/>
        </a:accent2>
        <a:accent3>
          <a:srgbClr val="FFFFFF"/>
        </a:accent3>
        <a:accent4>
          <a:srgbClr val="000000"/>
        </a:accent4>
        <a:accent5>
          <a:srgbClr val="CAE2AA"/>
        </a:accent5>
        <a:accent6>
          <a:srgbClr val="B9B95C"/>
        </a:accent6>
        <a:hlink>
          <a:srgbClr val="FFCC00"/>
        </a:hlink>
        <a:folHlink>
          <a:srgbClr val="CC9900"/>
        </a:folHlink>
      </a:clrScheme>
      <a:clrMap bg1="lt1" tx1="dk1" bg2="lt2" tx2="dk2" accent1="accent1" accent2="accent2" accent3="accent3" accent4="accent4" accent5="accent5" accent6="accent6" hlink="hlink" folHlink="folHlink"/>
    </a:extraClrScheme>
    <a:extraClrScheme>
      <a:clrScheme name="Livello 9">
        <a:dk1>
          <a:srgbClr val="000000"/>
        </a:dk1>
        <a:lt1>
          <a:srgbClr val="FFFFFF"/>
        </a:lt1>
        <a:dk2>
          <a:srgbClr val="CC0000"/>
        </a:dk2>
        <a:lt2>
          <a:srgbClr val="FFCC00"/>
        </a:lt2>
        <a:accent1>
          <a:srgbClr val="FF9900"/>
        </a:accent1>
        <a:accent2>
          <a:srgbClr val="FF0000"/>
        </a:accent2>
        <a:accent3>
          <a:srgbClr val="FFFFFF"/>
        </a:accent3>
        <a:accent4>
          <a:srgbClr val="000000"/>
        </a:accent4>
        <a:accent5>
          <a:srgbClr val="FFCAAA"/>
        </a:accent5>
        <a:accent6>
          <a:srgbClr val="E70000"/>
        </a:accent6>
        <a:hlink>
          <a:srgbClr val="666699"/>
        </a:hlink>
        <a:folHlink>
          <a:srgbClr val="999966"/>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i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Level</Template>
  <TotalTime>2693</TotalTime>
  <Words>1261</Words>
  <Application>Microsoft Macintosh PowerPoint</Application>
  <PresentationFormat>Presentazione su schermo (4:3)</PresentationFormat>
  <Paragraphs>180</Paragraphs>
  <Slides>24</Slides>
  <Notes>0</Notes>
  <HiddenSlides>0</HiddenSlides>
  <MMClips>0</MMClips>
  <ScaleCrop>false</ScaleCrop>
  <HeadingPairs>
    <vt:vector size="6" baseType="variant">
      <vt:variant>
        <vt:lpstr>Caratteri utilizzati</vt:lpstr>
      </vt:variant>
      <vt:variant>
        <vt:i4>6</vt:i4>
      </vt:variant>
      <vt:variant>
        <vt:lpstr>Tema</vt:lpstr>
      </vt:variant>
      <vt:variant>
        <vt:i4>1</vt:i4>
      </vt:variant>
      <vt:variant>
        <vt:lpstr>Titoli diapositive</vt:lpstr>
      </vt:variant>
      <vt:variant>
        <vt:i4>24</vt:i4>
      </vt:variant>
    </vt:vector>
  </HeadingPairs>
  <TitlesOfParts>
    <vt:vector size="31" baseType="lpstr">
      <vt:lpstr>ＭＳ Ｐゴシック</vt:lpstr>
      <vt:lpstr>Arial</vt:lpstr>
      <vt:lpstr>Garamond</vt:lpstr>
      <vt:lpstr>Times New Roman</vt:lpstr>
      <vt:lpstr>Verdana</vt:lpstr>
      <vt:lpstr>Wingdings</vt:lpstr>
      <vt:lpstr>Livello</vt:lpstr>
      <vt:lpstr>Valutazione delle politiche</vt:lpstr>
      <vt:lpstr>Stadi del policy cycle</vt:lpstr>
      <vt:lpstr>Definizioni(1)</vt:lpstr>
      <vt:lpstr>Definizioni  (2)</vt:lpstr>
      <vt:lpstr>Definizioni (3)</vt:lpstr>
      <vt:lpstr>Definizioni (4)</vt:lpstr>
      <vt:lpstr>Definizioni (5)</vt:lpstr>
      <vt:lpstr>A cosa serve la valutazione?</vt:lpstr>
      <vt:lpstr>Cosa possiamo valutare </vt:lpstr>
      <vt:lpstr>I problemi della valutazione</vt:lpstr>
      <vt:lpstr>Il problema dell’Oggettività (1)</vt:lpstr>
      <vt:lpstr>Il problema dell’Oggettività (2)</vt:lpstr>
      <vt:lpstr>Il problema dell’Oggettività (3)</vt:lpstr>
      <vt:lpstr>Il problema dell’Oggettività (4)</vt:lpstr>
      <vt:lpstr>Il problema dell’Oggettività (5)</vt:lpstr>
      <vt:lpstr>Tipi di valutazione:  1) Valutazione amministrativa</vt:lpstr>
      <vt:lpstr>Valutazione dell’efficacia</vt:lpstr>
      <vt:lpstr>Valutazione dell’efficienza</vt:lpstr>
      <vt:lpstr>Perché è difficile valutare l’efficienza nelle politiche?</vt:lpstr>
      <vt:lpstr>Valutazione giudiziaria</vt:lpstr>
      <vt:lpstr>Valutazione politica</vt:lpstr>
      <vt:lpstr>Valutazione e ciclo delle politiche</vt:lpstr>
      <vt:lpstr>Le principali domande valutative</vt:lpstr>
      <vt:lpstr>Per concludere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
  <cp:lastModifiedBy>Giliberto Capano</cp:lastModifiedBy>
  <cp:revision>46</cp:revision>
  <cp:lastPrinted>1601-01-01T00:00:00Z</cp:lastPrinted>
  <dcterms:created xsi:type="dcterms:W3CDTF">1601-01-01T00:00:00Z</dcterms:created>
  <dcterms:modified xsi:type="dcterms:W3CDTF">2025-11-16T16:11:37Z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i4>1</vt:i4>
  </property>
</Properties>
</file>