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7" r:id="rId1"/>
    <p:sldMasterId id="2147483712" r:id="rId2"/>
    <p:sldMasterId id="2147483727" r:id="rId3"/>
    <p:sldMasterId id="2147483739" r:id="rId4"/>
    <p:sldMasterId id="2147483751" r:id="rId5"/>
    <p:sldMasterId id="2147483764" r:id="rId6"/>
    <p:sldMasterId id="2147483778" r:id="rId7"/>
  </p:sldMasterIdLst>
  <p:notesMasterIdLst>
    <p:notesMasterId r:id="rId60"/>
  </p:notesMasterIdLst>
  <p:sldIdLst>
    <p:sldId id="266" r:id="rId8"/>
    <p:sldId id="559" r:id="rId9"/>
    <p:sldId id="1317" r:id="rId10"/>
    <p:sldId id="781" r:id="rId11"/>
    <p:sldId id="1292" r:id="rId12"/>
    <p:sldId id="1313" r:id="rId13"/>
    <p:sldId id="670" r:id="rId14"/>
    <p:sldId id="1318" r:id="rId15"/>
    <p:sldId id="1206" r:id="rId16"/>
    <p:sldId id="676" r:id="rId17"/>
    <p:sldId id="1204" r:id="rId18"/>
    <p:sldId id="1174" r:id="rId19"/>
    <p:sldId id="1179" r:id="rId20"/>
    <p:sldId id="1176" r:id="rId21"/>
    <p:sldId id="1177" r:id="rId22"/>
    <p:sldId id="1181" r:id="rId23"/>
    <p:sldId id="1282" r:id="rId24"/>
    <p:sldId id="1182" r:id="rId25"/>
    <p:sldId id="1223" r:id="rId26"/>
    <p:sldId id="771" r:id="rId27"/>
    <p:sldId id="1224" r:id="rId28"/>
    <p:sldId id="542" r:id="rId29"/>
    <p:sldId id="1283" r:id="rId30"/>
    <p:sldId id="1160" r:id="rId31"/>
    <p:sldId id="512" r:id="rId32"/>
    <p:sldId id="321" r:id="rId33"/>
    <p:sldId id="260" r:id="rId34"/>
    <p:sldId id="1304" r:id="rId35"/>
    <p:sldId id="947" r:id="rId36"/>
    <p:sldId id="1311" r:id="rId37"/>
    <p:sldId id="1319" r:id="rId38"/>
    <p:sldId id="1312" r:id="rId39"/>
    <p:sldId id="1323" r:id="rId40"/>
    <p:sldId id="1291" r:id="rId41"/>
    <p:sldId id="1293" r:id="rId42"/>
    <p:sldId id="663" r:id="rId43"/>
    <p:sldId id="1284" r:id="rId44"/>
    <p:sldId id="1324" r:id="rId45"/>
    <p:sldId id="1327" r:id="rId46"/>
    <p:sldId id="1326" r:id="rId47"/>
    <p:sldId id="1325" r:id="rId48"/>
    <p:sldId id="1322" r:id="rId49"/>
    <p:sldId id="1320" r:id="rId50"/>
    <p:sldId id="1321" r:id="rId51"/>
    <p:sldId id="1286" r:id="rId52"/>
    <p:sldId id="306" r:id="rId53"/>
    <p:sldId id="568" r:id="rId54"/>
    <p:sldId id="347" r:id="rId55"/>
    <p:sldId id="1295" r:id="rId56"/>
    <p:sldId id="1296" r:id="rId57"/>
    <p:sldId id="1315" r:id="rId58"/>
    <p:sldId id="1314" r:id="rId5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nder rodriguez crespo" initials="" lastIdx="1" clrIdx="0"/>
  <p:cmAuthor id="1" name="Lander Crespo" initials="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ECFF"/>
    <a:srgbClr val="00FF00"/>
    <a:srgbClr val="306F1B"/>
    <a:srgbClr val="A10A61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3E6751-20D0-FE44-AE76-6FF638318985}" v="188" dt="2025-11-21T13:58:42.6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08" autoAdjust="0"/>
    <p:restoredTop sz="96093" autoAdjust="0"/>
  </p:normalViewPr>
  <p:slideViewPr>
    <p:cSldViewPr snapToGrid="0" snapToObjects="1">
      <p:cViewPr>
        <p:scale>
          <a:sx n="100" d="100"/>
          <a:sy n="100" d="100"/>
        </p:scale>
        <p:origin x="864" y="104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61" Type="http://schemas.openxmlformats.org/officeDocument/2006/relationships/commentAuthors" Target="commentAuthor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microsoft.com/office/2015/10/relationships/revisionInfo" Target="revisionInfo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el Sebastian Keenlyside" userId="8bbc2abe-6fdc-422f-a689-e85e073bb7a7" providerId="ADAL" clId="{E28EB1AC-264A-5BF6-994C-978BFF76FC41}"/>
    <pc:docChg chg="undo custSel addSld delSld modSld sldOrd modMainMaster">
      <pc:chgData name="Noel Sebastian Keenlyside" userId="8bbc2abe-6fdc-422f-a689-e85e073bb7a7" providerId="ADAL" clId="{E28EB1AC-264A-5BF6-994C-978BFF76FC41}" dt="2025-11-21T13:59:23.209" v="2954" actId="20577"/>
      <pc:docMkLst>
        <pc:docMk/>
      </pc:docMkLst>
      <pc:sldChg chg="mod modShow">
        <pc:chgData name="Noel Sebastian Keenlyside" userId="8bbc2abe-6fdc-422f-a689-e85e073bb7a7" providerId="ADAL" clId="{E28EB1AC-264A-5BF6-994C-978BFF76FC41}" dt="2025-11-21T13:51:26.621" v="2697" actId="729"/>
        <pc:sldMkLst>
          <pc:docMk/>
          <pc:sldMk cId="2884060640" sldId="260"/>
        </pc:sldMkLst>
      </pc:sldChg>
      <pc:sldChg chg="addSp delSp modSp mod">
        <pc:chgData name="Noel Sebastian Keenlyside" userId="8bbc2abe-6fdc-422f-a689-e85e073bb7a7" providerId="ADAL" clId="{E28EB1AC-264A-5BF6-994C-978BFF76FC41}" dt="2025-11-20T22:58:45.850" v="1666" actId="20577"/>
        <pc:sldMkLst>
          <pc:docMk/>
          <pc:sldMk cId="1352302448" sldId="266"/>
        </pc:sldMkLst>
        <pc:spChg chg="add del mod">
          <ac:chgData name="Noel Sebastian Keenlyside" userId="8bbc2abe-6fdc-422f-a689-e85e073bb7a7" providerId="ADAL" clId="{E28EB1AC-264A-5BF6-994C-978BFF76FC41}" dt="2025-11-20T22:08:14.083" v="1642" actId="478"/>
          <ac:spMkLst>
            <pc:docMk/>
            <pc:sldMk cId="1352302448" sldId="266"/>
            <ac:spMk id="6" creationId="{EF6894DE-5E1A-D15F-DCA9-C4F1A2EA2311}"/>
          </ac:spMkLst>
        </pc:spChg>
        <pc:spChg chg="mod">
          <ac:chgData name="Noel Sebastian Keenlyside" userId="8bbc2abe-6fdc-422f-a689-e85e073bb7a7" providerId="ADAL" clId="{E28EB1AC-264A-5BF6-994C-978BFF76FC41}" dt="2025-11-20T22:58:45.850" v="1666" actId="20577"/>
          <ac:spMkLst>
            <pc:docMk/>
            <pc:sldMk cId="1352302448" sldId="266"/>
            <ac:spMk id="23" creationId="{9103F2E0-B9D3-FAFF-CA89-0982273C6DCF}"/>
          </ac:spMkLst>
        </pc:spChg>
        <pc:picChg chg="add mod">
          <ac:chgData name="Noel Sebastian Keenlyside" userId="8bbc2abe-6fdc-422f-a689-e85e073bb7a7" providerId="ADAL" clId="{E28EB1AC-264A-5BF6-994C-978BFF76FC41}" dt="2025-11-20T22:08:19.096" v="1643" actId="1076"/>
          <ac:picMkLst>
            <pc:docMk/>
            <pc:sldMk cId="1352302448" sldId="266"/>
            <ac:picMk id="2" creationId="{B540FB63-BA68-9837-F1B2-FF9C70DB4020}"/>
          </ac:picMkLst>
        </pc:picChg>
        <pc:picChg chg="del">
          <ac:chgData name="Noel Sebastian Keenlyside" userId="8bbc2abe-6fdc-422f-a689-e85e073bb7a7" providerId="ADAL" clId="{E28EB1AC-264A-5BF6-994C-978BFF76FC41}" dt="2025-11-20T22:08:09.143" v="1641" actId="478"/>
          <ac:picMkLst>
            <pc:docMk/>
            <pc:sldMk cId="1352302448" sldId="266"/>
            <ac:picMk id="4" creationId="{DBAC7A28-179C-4CEF-A55F-6F4CBFFDDF7D}"/>
          </ac:picMkLst>
        </pc:picChg>
      </pc:sldChg>
      <pc:sldChg chg="del">
        <pc:chgData name="Noel Sebastian Keenlyside" userId="8bbc2abe-6fdc-422f-a689-e85e073bb7a7" providerId="ADAL" clId="{E28EB1AC-264A-5BF6-994C-978BFF76FC41}" dt="2025-11-20T18:09:36.475" v="1143" actId="2696"/>
        <pc:sldMkLst>
          <pc:docMk/>
          <pc:sldMk cId="1251414043" sldId="275"/>
        </pc:sldMkLst>
      </pc:sldChg>
      <pc:sldChg chg="add del">
        <pc:chgData name="Noel Sebastian Keenlyside" userId="8bbc2abe-6fdc-422f-a689-e85e073bb7a7" providerId="ADAL" clId="{E28EB1AC-264A-5BF6-994C-978BFF76FC41}" dt="2025-11-20T18:03:24.416" v="1037" actId="2696"/>
        <pc:sldMkLst>
          <pc:docMk/>
          <pc:sldMk cId="2971552347" sldId="316"/>
        </pc:sldMkLst>
      </pc:sldChg>
      <pc:sldChg chg="delSp modSp add del mod delAnim">
        <pc:chgData name="Noel Sebastian Keenlyside" userId="8bbc2abe-6fdc-422f-a689-e85e073bb7a7" providerId="ADAL" clId="{E28EB1AC-264A-5BF6-994C-978BFF76FC41}" dt="2025-11-20T17:47:16.499" v="700" actId="1076"/>
        <pc:sldMkLst>
          <pc:docMk/>
          <pc:sldMk cId="0" sldId="321"/>
        </pc:sldMkLst>
        <pc:spChg chg="del">
          <ac:chgData name="Noel Sebastian Keenlyside" userId="8bbc2abe-6fdc-422f-a689-e85e073bb7a7" providerId="ADAL" clId="{E28EB1AC-264A-5BF6-994C-978BFF76FC41}" dt="2025-11-20T17:44:34.878" v="678" actId="478"/>
          <ac:spMkLst>
            <pc:docMk/>
            <pc:sldMk cId="0" sldId="321"/>
            <ac:spMk id="12" creationId="{00000000-0000-0000-0000-000000000000}"/>
          </ac:spMkLst>
        </pc:spChg>
        <pc:spChg chg="mod">
          <ac:chgData name="Noel Sebastian Keenlyside" userId="8bbc2abe-6fdc-422f-a689-e85e073bb7a7" providerId="ADAL" clId="{E28EB1AC-264A-5BF6-994C-978BFF76FC41}" dt="2025-11-20T17:47:01.708" v="698" actId="207"/>
          <ac:spMkLst>
            <pc:docMk/>
            <pc:sldMk cId="0" sldId="321"/>
            <ac:spMk id="16386" creationId="{00000000-0000-0000-0000-000000000000}"/>
          </ac:spMkLst>
        </pc:spChg>
        <pc:spChg chg="mod">
          <ac:chgData name="Noel Sebastian Keenlyside" userId="8bbc2abe-6fdc-422f-a689-e85e073bb7a7" providerId="ADAL" clId="{E28EB1AC-264A-5BF6-994C-978BFF76FC41}" dt="2025-11-20T17:46:44.414" v="695" actId="1076"/>
          <ac:spMkLst>
            <pc:docMk/>
            <pc:sldMk cId="0" sldId="321"/>
            <ac:spMk id="16392" creationId="{00000000-0000-0000-0000-000000000000}"/>
          </ac:spMkLst>
        </pc:spChg>
        <pc:grpChg chg="mod">
          <ac:chgData name="Noel Sebastian Keenlyside" userId="8bbc2abe-6fdc-422f-a689-e85e073bb7a7" providerId="ADAL" clId="{E28EB1AC-264A-5BF6-994C-978BFF76FC41}" dt="2025-11-20T17:47:16.499" v="700" actId="1076"/>
          <ac:grpSpMkLst>
            <pc:docMk/>
            <pc:sldMk cId="0" sldId="321"/>
            <ac:grpSpMk id="18" creationId="{00000000-0000-0000-0000-000000000000}"/>
          </ac:grpSpMkLst>
        </pc:grpChg>
        <pc:picChg chg="mod">
          <ac:chgData name="Noel Sebastian Keenlyside" userId="8bbc2abe-6fdc-422f-a689-e85e073bb7a7" providerId="ADAL" clId="{E28EB1AC-264A-5BF6-994C-978BFF76FC41}" dt="2025-11-20T17:47:08.770" v="699" actId="167"/>
          <ac:picMkLst>
            <pc:docMk/>
            <pc:sldMk cId="0" sldId="321"/>
            <ac:picMk id="16385" creationId="{00000000-0000-0000-0000-000000000000}"/>
          </ac:picMkLst>
        </pc:picChg>
        <pc:picChg chg="mod">
          <ac:chgData name="Noel Sebastian Keenlyside" userId="8bbc2abe-6fdc-422f-a689-e85e073bb7a7" providerId="ADAL" clId="{E28EB1AC-264A-5BF6-994C-978BFF76FC41}" dt="2025-11-20T17:46:53.916" v="696" actId="167"/>
          <ac:picMkLst>
            <pc:docMk/>
            <pc:sldMk cId="0" sldId="321"/>
            <ac:picMk id="16393" creationId="{00000000-0000-0000-0000-000000000000}"/>
          </ac:picMkLst>
        </pc:picChg>
      </pc:sldChg>
      <pc:sldChg chg="add del">
        <pc:chgData name="Noel Sebastian Keenlyside" userId="8bbc2abe-6fdc-422f-a689-e85e073bb7a7" providerId="ADAL" clId="{E28EB1AC-264A-5BF6-994C-978BFF76FC41}" dt="2025-11-20T17:53:56.601" v="707"/>
        <pc:sldMkLst>
          <pc:docMk/>
          <pc:sldMk cId="441407325" sldId="347"/>
        </pc:sldMkLst>
      </pc:sldChg>
      <pc:sldChg chg="del">
        <pc:chgData name="Noel Sebastian Keenlyside" userId="8bbc2abe-6fdc-422f-a689-e85e073bb7a7" providerId="ADAL" clId="{E28EB1AC-264A-5BF6-994C-978BFF76FC41}" dt="2025-11-20T17:53:48.012" v="705" actId="2696"/>
        <pc:sldMkLst>
          <pc:docMk/>
          <pc:sldMk cId="1422508413" sldId="347"/>
        </pc:sldMkLst>
      </pc:sldChg>
      <pc:sldChg chg="add">
        <pc:chgData name="Noel Sebastian Keenlyside" userId="8bbc2abe-6fdc-422f-a689-e85e073bb7a7" providerId="ADAL" clId="{E28EB1AC-264A-5BF6-994C-978BFF76FC41}" dt="2025-11-20T17:53:56.619" v="708"/>
        <pc:sldMkLst>
          <pc:docMk/>
          <pc:sldMk cId="3557548950" sldId="347"/>
        </pc:sldMkLst>
      </pc:sldChg>
      <pc:sldChg chg="addSp delSp modSp add del mod setBg">
        <pc:chgData name="Noel Sebastian Keenlyside" userId="8bbc2abe-6fdc-422f-a689-e85e073bb7a7" providerId="ADAL" clId="{E28EB1AC-264A-5BF6-994C-978BFF76FC41}" dt="2025-11-20T22:59:32.768" v="1676" actId="478"/>
        <pc:sldMkLst>
          <pc:docMk/>
          <pc:sldMk cId="1901964094" sldId="559"/>
        </pc:sldMkLst>
        <pc:spChg chg="del">
          <ac:chgData name="Noel Sebastian Keenlyside" userId="8bbc2abe-6fdc-422f-a689-e85e073bb7a7" providerId="ADAL" clId="{E28EB1AC-264A-5BF6-994C-978BFF76FC41}" dt="2025-11-20T22:07:43.135" v="1637" actId="478"/>
          <ac:spMkLst>
            <pc:docMk/>
            <pc:sldMk cId="1901964094" sldId="559"/>
            <ac:spMk id="2" creationId="{84203945-5423-084C-A138-F8D17881F35E}"/>
          </ac:spMkLst>
        </pc:spChg>
        <pc:spChg chg="add del mod">
          <ac:chgData name="Noel Sebastian Keenlyside" userId="8bbc2abe-6fdc-422f-a689-e85e073bb7a7" providerId="ADAL" clId="{E28EB1AC-264A-5BF6-994C-978BFF76FC41}" dt="2025-11-20T22:07:09.692" v="1630" actId="478"/>
          <ac:spMkLst>
            <pc:docMk/>
            <pc:sldMk cId="1901964094" sldId="559"/>
            <ac:spMk id="6" creationId="{2ED560CF-1FCD-25F2-BEBC-8104BAA2AF17}"/>
          </ac:spMkLst>
        </pc:spChg>
        <pc:spChg chg="add del mod">
          <ac:chgData name="Noel Sebastian Keenlyside" userId="8bbc2abe-6fdc-422f-a689-e85e073bb7a7" providerId="ADAL" clId="{E28EB1AC-264A-5BF6-994C-978BFF76FC41}" dt="2025-11-20T22:07:45.499" v="1638" actId="478"/>
          <ac:spMkLst>
            <pc:docMk/>
            <pc:sldMk cId="1901964094" sldId="559"/>
            <ac:spMk id="10" creationId="{65A9B107-8904-2B28-EA71-1957599A3EEC}"/>
          </ac:spMkLst>
        </pc:spChg>
        <pc:spChg chg="add del mod">
          <ac:chgData name="Noel Sebastian Keenlyside" userId="8bbc2abe-6fdc-422f-a689-e85e073bb7a7" providerId="ADAL" clId="{E28EB1AC-264A-5BF6-994C-978BFF76FC41}" dt="2025-11-20T22:58:58.001" v="1668" actId="478"/>
          <ac:spMkLst>
            <pc:docMk/>
            <pc:sldMk cId="1901964094" sldId="559"/>
            <ac:spMk id="12" creationId="{98F1A17F-DF0B-20E8-8638-C3AE9EFBBF0B}"/>
          </ac:spMkLst>
        </pc:spChg>
        <pc:spChg chg="del mod">
          <ac:chgData name="Noel Sebastian Keenlyside" userId="8bbc2abe-6fdc-422f-a689-e85e073bb7a7" providerId="ADAL" clId="{E28EB1AC-264A-5BF6-994C-978BFF76FC41}" dt="2025-11-20T22:58:54.918" v="1667" actId="478"/>
          <ac:spMkLst>
            <pc:docMk/>
            <pc:sldMk cId="1901964094" sldId="559"/>
            <ac:spMk id="13" creationId="{36B909F4-5C32-7346-AEF8-9E2D9715B1AE}"/>
          </ac:spMkLst>
        </pc:spChg>
        <pc:picChg chg="add mod">
          <ac:chgData name="Noel Sebastian Keenlyside" userId="8bbc2abe-6fdc-422f-a689-e85e073bb7a7" providerId="ADAL" clId="{E28EB1AC-264A-5BF6-994C-978BFF76FC41}" dt="2025-11-20T22:59:27.601" v="1674" actId="1076"/>
          <ac:picMkLst>
            <pc:docMk/>
            <pc:sldMk cId="1901964094" sldId="559"/>
            <ac:picMk id="3" creationId="{409F3434-AB42-18F1-67ED-0AB3B1F6ADF0}"/>
          </ac:picMkLst>
        </pc:picChg>
        <pc:picChg chg="add del">
          <ac:chgData name="Noel Sebastian Keenlyside" userId="8bbc2abe-6fdc-422f-a689-e85e073bb7a7" providerId="ADAL" clId="{E28EB1AC-264A-5BF6-994C-978BFF76FC41}" dt="2025-11-20T22:58:59.720" v="1669" actId="478"/>
          <ac:picMkLst>
            <pc:docMk/>
            <pc:sldMk cId="1901964094" sldId="559"/>
            <ac:picMk id="4" creationId="{65689A69-6C54-C248-A56E-6C2AFEB19111}"/>
          </ac:picMkLst>
        </pc:picChg>
        <pc:picChg chg="del mod">
          <ac:chgData name="Noel Sebastian Keenlyside" userId="8bbc2abe-6fdc-422f-a689-e85e073bb7a7" providerId="ADAL" clId="{E28EB1AC-264A-5BF6-994C-978BFF76FC41}" dt="2025-11-20T22:06:58.360" v="1628" actId="478"/>
          <ac:picMkLst>
            <pc:docMk/>
            <pc:sldMk cId="1901964094" sldId="559"/>
            <ac:picMk id="5" creationId="{05CA30FC-53AB-1144-A1D1-681C98CAA902}"/>
          </ac:picMkLst>
        </pc:picChg>
        <pc:picChg chg="add del">
          <ac:chgData name="Noel Sebastian Keenlyside" userId="8bbc2abe-6fdc-422f-a689-e85e073bb7a7" providerId="ADAL" clId="{E28EB1AC-264A-5BF6-994C-978BFF76FC41}" dt="2025-11-20T22:59:21.052" v="1673" actId="478"/>
          <ac:picMkLst>
            <pc:docMk/>
            <pc:sldMk cId="1901964094" sldId="559"/>
            <ac:picMk id="7" creationId="{66E54ABA-5F57-0547-B7EC-246B1434D442}"/>
          </ac:picMkLst>
        </pc:picChg>
        <pc:picChg chg="mod">
          <ac:chgData name="Noel Sebastian Keenlyside" userId="8bbc2abe-6fdc-422f-a689-e85e073bb7a7" providerId="ADAL" clId="{E28EB1AC-264A-5BF6-994C-978BFF76FC41}" dt="2025-11-20T22:59:31.078" v="1675" actId="1076"/>
          <ac:picMkLst>
            <pc:docMk/>
            <pc:sldMk cId="1901964094" sldId="559"/>
            <ac:picMk id="8" creationId="{C62DBFE6-F71A-CA49-BE73-23ABB306EAE9}"/>
          </ac:picMkLst>
        </pc:picChg>
        <pc:picChg chg="add del mod">
          <ac:chgData name="Noel Sebastian Keenlyside" userId="8bbc2abe-6fdc-422f-a689-e85e073bb7a7" providerId="ADAL" clId="{E28EB1AC-264A-5BF6-994C-978BFF76FC41}" dt="2025-11-20T22:59:10.778" v="1671" actId="1076"/>
          <ac:picMkLst>
            <pc:docMk/>
            <pc:sldMk cId="1901964094" sldId="559"/>
            <ac:picMk id="17" creationId="{4BDF8BC3-17B1-1E4E-A163-DB256F513B7C}"/>
          </ac:picMkLst>
        </pc:picChg>
        <pc:picChg chg="del">
          <ac:chgData name="Noel Sebastian Keenlyside" userId="8bbc2abe-6fdc-422f-a689-e85e073bb7a7" providerId="ADAL" clId="{E28EB1AC-264A-5BF6-994C-978BFF76FC41}" dt="2025-11-20T22:59:32.768" v="1676" actId="478"/>
          <ac:picMkLst>
            <pc:docMk/>
            <pc:sldMk cId="1901964094" sldId="559"/>
            <ac:picMk id="19" creationId="{D6DB4F9A-C393-B34C-A6B3-15F26DC13D37}"/>
          </ac:picMkLst>
        </pc:picChg>
      </pc:sldChg>
      <pc:sldChg chg="add">
        <pc:chgData name="Noel Sebastian Keenlyside" userId="8bbc2abe-6fdc-422f-a689-e85e073bb7a7" providerId="ADAL" clId="{E28EB1AC-264A-5BF6-994C-978BFF76FC41}" dt="2025-11-20T23:19:04.731" v="1771"/>
        <pc:sldMkLst>
          <pc:docMk/>
          <pc:sldMk cId="3662659049" sldId="663"/>
        </pc:sldMkLst>
      </pc:sldChg>
      <pc:sldChg chg="modSp mod">
        <pc:chgData name="Noel Sebastian Keenlyside" userId="8bbc2abe-6fdc-422f-a689-e85e073bb7a7" providerId="ADAL" clId="{E28EB1AC-264A-5BF6-994C-978BFF76FC41}" dt="2025-11-21T13:50:11.558" v="2694" actId="20577"/>
        <pc:sldMkLst>
          <pc:docMk/>
          <pc:sldMk cId="3353215341" sldId="676"/>
        </pc:sldMkLst>
        <pc:spChg chg="mod">
          <ac:chgData name="Noel Sebastian Keenlyside" userId="8bbc2abe-6fdc-422f-a689-e85e073bb7a7" providerId="ADAL" clId="{E28EB1AC-264A-5BF6-994C-978BFF76FC41}" dt="2025-11-21T13:50:11.558" v="2694" actId="20577"/>
          <ac:spMkLst>
            <pc:docMk/>
            <pc:sldMk cId="3353215341" sldId="676"/>
            <ac:spMk id="3" creationId="{9F0CD8D0-6BF7-CD46-82DB-9AA38D25A48C}"/>
          </ac:spMkLst>
        </pc:spChg>
      </pc:sldChg>
      <pc:sldChg chg="mod modShow">
        <pc:chgData name="Noel Sebastian Keenlyside" userId="8bbc2abe-6fdc-422f-a689-e85e073bb7a7" providerId="ADAL" clId="{E28EB1AC-264A-5BF6-994C-978BFF76FC41}" dt="2025-11-21T13:51:13.665" v="2696" actId="729"/>
        <pc:sldMkLst>
          <pc:docMk/>
          <pc:sldMk cId="2898350075" sldId="771"/>
        </pc:sldMkLst>
      </pc:sldChg>
      <pc:sldChg chg="addSp delSp modSp mod ord modAnim">
        <pc:chgData name="Noel Sebastian Keenlyside" userId="8bbc2abe-6fdc-422f-a689-e85e073bb7a7" providerId="ADAL" clId="{E28EB1AC-264A-5BF6-994C-978BFF76FC41}" dt="2025-11-21T13:57:10.842" v="2908" actId="255"/>
        <pc:sldMkLst>
          <pc:docMk/>
          <pc:sldMk cId="1581387147" sldId="947"/>
        </pc:sldMkLst>
        <pc:spChg chg="mod">
          <ac:chgData name="Noel Sebastian Keenlyside" userId="8bbc2abe-6fdc-422f-a689-e85e073bb7a7" providerId="ADAL" clId="{E28EB1AC-264A-5BF6-994C-978BFF76FC41}" dt="2025-11-21T13:56:51.973" v="2905" actId="20577"/>
          <ac:spMkLst>
            <pc:docMk/>
            <pc:sldMk cId="1581387147" sldId="947"/>
            <ac:spMk id="2" creationId="{7E54DFE9-9496-9EAF-A79B-209AC98C1547}"/>
          </ac:spMkLst>
        </pc:spChg>
        <pc:spChg chg="add del mod">
          <ac:chgData name="Noel Sebastian Keenlyside" userId="8bbc2abe-6fdc-422f-a689-e85e073bb7a7" providerId="ADAL" clId="{E28EB1AC-264A-5BF6-994C-978BFF76FC41}" dt="2025-11-21T13:55:19.261" v="2839" actId="478"/>
          <ac:spMkLst>
            <pc:docMk/>
            <pc:sldMk cId="1581387147" sldId="947"/>
            <ac:spMk id="3" creationId="{7FF840CC-C108-B32D-3D97-AE4B27885906}"/>
          </ac:spMkLst>
        </pc:spChg>
        <pc:spChg chg="add mod">
          <ac:chgData name="Noel Sebastian Keenlyside" userId="8bbc2abe-6fdc-422f-a689-e85e073bb7a7" providerId="ADAL" clId="{E28EB1AC-264A-5BF6-994C-978BFF76FC41}" dt="2025-11-21T13:55:15.350" v="2838" actId="1076"/>
          <ac:spMkLst>
            <pc:docMk/>
            <pc:sldMk cId="1581387147" sldId="947"/>
            <ac:spMk id="4" creationId="{0FDAECDD-4B42-EA7C-2E02-F192B849EC16}"/>
          </ac:spMkLst>
        </pc:spChg>
        <pc:spChg chg="del mod topLvl">
          <ac:chgData name="Noel Sebastian Keenlyside" userId="8bbc2abe-6fdc-422f-a689-e85e073bb7a7" providerId="ADAL" clId="{E28EB1AC-264A-5BF6-994C-978BFF76FC41}" dt="2025-11-21T13:53:48.053" v="2794" actId="21"/>
          <ac:spMkLst>
            <pc:docMk/>
            <pc:sldMk cId="1581387147" sldId="947"/>
            <ac:spMk id="7" creationId="{58A244C0-3310-965B-3A9F-9463495FB470}"/>
          </ac:spMkLst>
        </pc:spChg>
        <pc:spChg chg="mod topLvl">
          <ac:chgData name="Noel Sebastian Keenlyside" userId="8bbc2abe-6fdc-422f-a689-e85e073bb7a7" providerId="ADAL" clId="{E28EB1AC-264A-5BF6-994C-978BFF76FC41}" dt="2025-11-21T13:56:05.288" v="2844" actId="165"/>
          <ac:spMkLst>
            <pc:docMk/>
            <pc:sldMk cId="1581387147" sldId="947"/>
            <ac:spMk id="9" creationId="{26DD1E6D-3485-8CBA-30F3-B0C1C6600F31}"/>
          </ac:spMkLst>
        </pc:spChg>
        <pc:spChg chg="mod topLvl">
          <ac:chgData name="Noel Sebastian Keenlyside" userId="8bbc2abe-6fdc-422f-a689-e85e073bb7a7" providerId="ADAL" clId="{E28EB1AC-264A-5BF6-994C-978BFF76FC41}" dt="2025-11-21T13:57:10.842" v="2908" actId="255"/>
          <ac:spMkLst>
            <pc:docMk/>
            <pc:sldMk cId="1581387147" sldId="947"/>
            <ac:spMk id="11" creationId="{4B928D2F-B409-2763-A391-D5CFF6886B39}"/>
          </ac:spMkLst>
        </pc:spChg>
        <pc:grpChg chg="del mod">
          <ac:chgData name="Noel Sebastian Keenlyside" userId="8bbc2abe-6fdc-422f-a689-e85e073bb7a7" providerId="ADAL" clId="{E28EB1AC-264A-5BF6-994C-978BFF76FC41}" dt="2025-11-21T13:56:05.288" v="2844" actId="165"/>
          <ac:grpSpMkLst>
            <pc:docMk/>
            <pc:sldMk cId="1581387147" sldId="947"/>
            <ac:grpSpMk id="17" creationId="{8B6DED18-56E2-96CE-2C0F-30F8ACE096F0}"/>
          </ac:grpSpMkLst>
        </pc:grpChg>
        <pc:grpChg chg="del mod topLvl">
          <ac:chgData name="Noel Sebastian Keenlyside" userId="8bbc2abe-6fdc-422f-a689-e85e073bb7a7" providerId="ADAL" clId="{E28EB1AC-264A-5BF6-994C-978BFF76FC41}" dt="2025-11-21T13:53:48.053" v="2794" actId="21"/>
          <ac:grpSpMkLst>
            <pc:docMk/>
            <pc:sldMk cId="1581387147" sldId="947"/>
            <ac:grpSpMk id="18" creationId="{BC98EF14-C1DD-4925-B180-92D207AADC4B}"/>
          </ac:grpSpMkLst>
        </pc:grpChg>
        <pc:grpChg chg="del">
          <ac:chgData name="Noel Sebastian Keenlyside" userId="8bbc2abe-6fdc-422f-a689-e85e073bb7a7" providerId="ADAL" clId="{E28EB1AC-264A-5BF6-994C-978BFF76FC41}" dt="2025-11-21T13:53:25.873" v="2790" actId="165"/>
          <ac:grpSpMkLst>
            <pc:docMk/>
            <pc:sldMk cId="1581387147" sldId="947"/>
            <ac:grpSpMk id="19" creationId="{AFE35BAF-D1CC-0587-1DA1-F3172E56C789}"/>
          </ac:grpSpMkLst>
        </pc:grpChg>
        <pc:picChg chg="del">
          <ac:chgData name="Noel Sebastian Keenlyside" userId="8bbc2abe-6fdc-422f-a689-e85e073bb7a7" providerId="ADAL" clId="{E28EB1AC-264A-5BF6-994C-978BFF76FC41}" dt="2025-11-21T13:52:29.439" v="2698" actId="478"/>
          <ac:picMkLst>
            <pc:docMk/>
            <pc:sldMk cId="1581387147" sldId="947"/>
            <ac:picMk id="5" creationId="{4E7475BE-D2FB-FFFF-0F50-3E39BD7A5A8E}"/>
          </ac:picMkLst>
        </pc:picChg>
        <pc:picChg chg="mod topLvl">
          <ac:chgData name="Noel Sebastian Keenlyside" userId="8bbc2abe-6fdc-422f-a689-e85e073bb7a7" providerId="ADAL" clId="{E28EB1AC-264A-5BF6-994C-978BFF76FC41}" dt="2025-11-21T13:55:25.222" v="2841" actId="1076"/>
          <ac:picMkLst>
            <pc:docMk/>
            <pc:sldMk cId="1581387147" sldId="947"/>
            <ac:picMk id="8" creationId="{BB263F4C-ECD8-5CE3-BCDC-02D5F75D3CBB}"/>
          </ac:picMkLst>
        </pc:picChg>
        <pc:cxnChg chg="mod topLvl">
          <ac:chgData name="Noel Sebastian Keenlyside" userId="8bbc2abe-6fdc-422f-a689-e85e073bb7a7" providerId="ADAL" clId="{E28EB1AC-264A-5BF6-994C-978BFF76FC41}" dt="2025-11-21T13:57:02.745" v="2906" actId="14100"/>
          <ac:cxnSpMkLst>
            <pc:docMk/>
            <pc:sldMk cId="1581387147" sldId="947"/>
            <ac:cxnSpMk id="14" creationId="{B0841959-159E-3D9D-3F15-A86DE3398FF0}"/>
          </ac:cxnSpMkLst>
        </pc:cxnChg>
        <pc:cxnChg chg="mod topLvl">
          <ac:chgData name="Noel Sebastian Keenlyside" userId="8bbc2abe-6fdc-422f-a689-e85e073bb7a7" providerId="ADAL" clId="{E28EB1AC-264A-5BF6-994C-978BFF76FC41}" dt="2025-11-21T13:56:05.288" v="2844" actId="165"/>
          <ac:cxnSpMkLst>
            <pc:docMk/>
            <pc:sldMk cId="1581387147" sldId="947"/>
            <ac:cxnSpMk id="15" creationId="{AFE9B3C8-F3F7-66BE-4802-C7F980108112}"/>
          </ac:cxnSpMkLst>
        </pc:cxnChg>
      </pc:sldChg>
      <pc:sldChg chg="addSp delSp modSp add mod">
        <pc:chgData name="Noel Sebastian Keenlyside" userId="8bbc2abe-6fdc-422f-a689-e85e073bb7a7" providerId="ADAL" clId="{E28EB1AC-264A-5BF6-994C-978BFF76FC41}" dt="2025-11-20T18:06:05.401" v="1140" actId="1076"/>
        <pc:sldMkLst>
          <pc:docMk/>
          <pc:sldMk cId="133652646" sldId="1160"/>
        </pc:sldMkLst>
        <pc:spChg chg="add del mod">
          <ac:chgData name="Noel Sebastian Keenlyside" userId="8bbc2abe-6fdc-422f-a689-e85e073bb7a7" providerId="ADAL" clId="{E28EB1AC-264A-5BF6-994C-978BFF76FC41}" dt="2025-11-20T18:05:41.537" v="1133" actId="478"/>
          <ac:spMkLst>
            <pc:docMk/>
            <pc:sldMk cId="133652646" sldId="1160"/>
            <ac:spMk id="2" creationId="{1D48542C-A15A-27DE-AA0B-61C42BC101D0}"/>
          </ac:spMkLst>
        </pc:spChg>
        <pc:spChg chg="mod">
          <ac:chgData name="Noel Sebastian Keenlyside" userId="8bbc2abe-6fdc-422f-a689-e85e073bb7a7" providerId="ADAL" clId="{E28EB1AC-264A-5BF6-994C-978BFF76FC41}" dt="2025-11-20T18:06:05.401" v="1140" actId="1076"/>
          <ac:spMkLst>
            <pc:docMk/>
            <pc:sldMk cId="133652646" sldId="1160"/>
            <ac:spMk id="8" creationId="{D709A5A3-6A5F-A34F-9422-6A087A77D002}"/>
          </ac:spMkLst>
        </pc:spChg>
        <pc:spChg chg="del">
          <ac:chgData name="Noel Sebastian Keenlyside" userId="8bbc2abe-6fdc-422f-a689-e85e073bb7a7" providerId="ADAL" clId="{E28EB1AC-264A-5BF6-994C-978BFF76FC41}" dt="2025-11-20T18:05:39.270" v="1132" actId="478"/>
          <ac:spMkLst>
            <pc:docMk/>
            <pc:sldMk cId="133652646" sldId="1160"/>
            <ac:spMk id="9" creationId="{B4EEDDA4-8BEE-1E4A-AF03-32B4DD41A800}"/>
          </ac:spMkLst>
        </pc:spChg>
        <pc:spChg chg="mod">
          <ac:chgData name="Noel Sebastian Keenlyside" userId="8bbc2abe-6fdc-422f-a689-e85e073bb7a7" providerId="ADAL" clId="{E28EB1AC-264A-5BF6-994C-978BFF76FC41}" dt="2025-11-20T18:05:57.490" v="1138" actId="1076"/>
          <ac:spMkLst>
            <pc:docMk/>
            <pc:sldMk cId="133652646" sldId="1160"/>
            <ac:spMk id="10" creationId="{430A19C6-84D8-9047-B4A6-F9EDD1C4BE55}"/>
          </ac:spMkLst>
        </pc:spChg>
        <pc:spChg chg="del">
          <ac:chgData name="Noel Sebastian Keenlyside" userId="8bbc2abe-6fdc-422f-a689-e85e073bb7a7" providerId="ADAL" clId="{E28EB1AC-264A-5BF6-994C-978BFF76FC41}" dt="2025-11-20T18:05:59.672" v="1139" actId="478"/>
          <ac:spMkLst>
            <pc:docMk/>
            <pc:sldMk cId="133652646" sldId="1160"/>
            <ac:spMk id="11" creationId="{A2A5E900-E766-B54E-A8FE-AFE4C877FA63}"/>
          </ac:spMkLst>
        </pc:spChg>
        <pc:picChg chg="mod">
          <ac:chgData name="Noel Sebastian Keenlyside" userId="8bbc2abe-6fdc-422f-a689-e85e073bb7a7" providerId="ADAL" clId="{E28EB1AC-264A-5BF6-994C-978BFF76FC41}" dt="2025-11-20T18:05:53.230" v="1137" actId="1076"/>
          <ac:picMkLst>
            <pc:docMk/>
            <pc:sldMk cId="133652646" sldId="1160"/>
            <ac:picMk id="7" creationId="{F524899C-223E-E041-8294-6572CB853562}"/>
          </ac:picMkLst>
        </pc:picChg>
      </pc:sldChg>
      <pc:sldChg chg="del">
        <pc:chgData name="Noel Sebastian Keenlyside" userId="8bbc2abe-6fdc-422f-a689-e85e073bb7a7" providerId="ADAL" clId="{E28EB1AC-264A-5BF6-994C-978BFF76FC41}" dt="2025-11-20T17:30:38.430" v="182" actId="2696"/>
        <pc:sldMkLst>
          <pc:docMk/>
          <pc:sldMk cId="802890285" sldId="1199"/>
        </pc:sldMkLst>
      </pc:sldChg>
      <pc:sldChg chg="del">
        <pc:chgData name="Noel Sebastian Keenlyside" userId="8bbc2abe-6fdc-422f-a689-e85e073bb7a7" providerId="ADAL" clId="{E28EB1AC-264A-5BF6-994C-978BFF76FC41}" dt="2025-11-20T23:18:42.314" v="1769" actId="2696"/>
        <pc:sldMkLst>
          <pc:docMk/>
          <pc:sldMk cId="4248935695" sldId="1211"/>
        </pc:sldMkLst>
      </pc:sldChg>
      <pc:sldChg chg="addSp delSp modSp del mod">
        <pc:chgData name="Noel Sebastian Keenlyside" userId="8bbc2abe-6fdc-422f-a689-e85e073bb7a7" providerId="ADAL" clId="{E28EB1AC-264A-5BF6-994C-978BFF76FC41}" dt="2025-11-20T23:18:46.066" v="1770" actId="2696"/>
        <pc:sldMkLst>
          <pc:docMk/>
          <pc:sldMk cId="1341957623" sldId="1212"/>
        </pc:sldMkLst>
        <pc:spChg chg="mod">
          <ac:chgData name="Noel Sebastian Keenlyside" userId="8bbc2abe-6fdc-422f-a689-e85e073bb7a7" providerId="ADAL" clId="{E28EB1AC-264A-5BF6-994C-978BFF76FC41}" dt="2025-11-20T23:03:06.611" v="1693" actId="14100"/>
          <ac:spMkLst>
            <pc:docMk/>
            <pc:sldMk cId="1341957623" sldId="1212"/>
            <ac:spMk id="2" creationId="{098512FC-E533-E34B-A5CC-B0604C3D280C}"/>
          </ac:spMkLst>
        </pc:spChg>
        <pc:spChg chg="mod">
          <ac:chgData name="Noel Sebastian Keenlyside" userId="8bbc2abe-6fdc-422f-a689-e85e073bb7a7" providerId="ADAL" clId="{E28EB1AC-264A-5BF6-994C-978BFF76FC41}" dt="2025-11-20T23:07:31.098" v="1716" actId="20577"/>
          <ac:spMkLst>
            <pc:docMk/>
            <pc:sldMk cId="1341957623" sldId="1212"/>
            <ac:spMk id="3" creationId="{2E330E1B-3041-D2BE-0B13-A81F77919DE9}"/>
          </ac:spMkLst>
        </pc:spChg>
        <pc:spChg chg="mod">
          <ac:chgData name="Noel Sebastian Keenlyside" userId="8bbc2abe-6fdc-422f-a689-e85e073bb7a7" providerId="ADAL" clId="{E28EB1AC-264A-5BF6-994C-978BFF76FC41}" dt="2025-11-20T23:03:18.811" v="1697" actId="1076"/>
          <ac:spMkLst>
            <pc:docMk/>
            <pc:sldMk cId="1341957623" sldId="1212"/>
            <ac:spMk id="7" creationId="{C755EB5F-B27F-4842-8116-800AAD2B4BFE}"/>
          </ac:spMkLst>
        </pc:spChg>
        <pc:spChg chg="mod">
          <ac:chgData name="Noel Sebastian Keenlyside" userId="8bbc2abe-6fdc-422f-a689-e85e073bb7a7" providerId="ADAL" clId="{E28EB1AC-264A-5BF6-994C-978BFF76FC41}" dt="2025-11-20T23:03:11.812" v="1695" actId="1076"/>
          <ac:spMkLst>
            <pc:docMk/>
            <pc:sldMk cId="1341957623" sldId="1212"/>
            <ac:spMk id="8" creationId="{EB34B4A2-BCB6-30AA-1764-1B44C1959106}"/>
          </ac:spMkLst>
        </pc:spChg>
        <pc:grpChg chg="del mod">
          <ac:chgData name="Noel Sebastian Keenlyside" userId="8bbc2abe-6fdc-422f-a689-e85e073bb7a7" providerId="ADAL" clId="{E28EB1AC-264A-5BF6-994C-978BFF76FC41}" dt="2025-11-20T23:02:54.792" v="1690" actId="478"/>
          <ac:grpSpMkLst>
            <pc:docMk/>
            <pc:sldMk cId="1341957623" sldId="1212"/>
            <ac:grpSpMk id="6" creationId="{567F4318-D676-FA46-BBC0-871A33623FDD}"/>
          </ac:grpSpMkLst>
        </pc:grpChg>
        <pc:picChg chg="add mod">
          <ac:chgData name="Noel Sebastian Keenlyside" userId="8bbc2abe-6fdc-422f-a689-e85e073bb7a7" providerId="ADAL" clId="{E28EB1AC-264A-5BF6-994C-978BFF76FC41}" dt="2025-11-20T23:02:52.328" v="1689" actId="1076"/>
          <ac:picMkLst>
            <pc:docMk/>
            <pc:sldMk cId="1341957623" sldId="1212"/>
            <ac:picMk id="9" creationId="{6252D57B-08B0-C2E4-5631-95C98DCEB876}"/>
          </ac:picMkLst>
        </pc:picChg>
        <pc:picChg chg="add del mod">
          <ac:chgData name="Noel Sebastian Keenlyside" userId="8bbc2abe-6fdc-422f-a689-e85e073bb7a7" providerId="ADAL" clId="{E28EB1AC-264A-5BF6-994C-978BFF76FC41}" dt="2025-11-20T23:02:25.245" v="1684" actId="478"/>
          <ac:picMkLst>
            <pc:docMk/>
            <pc:sldMk cId="1341957623" sldId="1212"/>
            <ac:picMk id="10" creationId="{E2CD9AD6-AE65-C212-2824-191920D687C4}"/>
          </ac:picMkLst>
        </pc:picChg>
      </pc:sldChg>
      <pc:sldChg chg="mod modShow">
        <pc:chgData name="Noel Sebastian Keenlyside" userId="8bbc2abe-6fdc-422f-a689-e85e073bb7a7" providerId="ADAL" clId="{E28EB1AC-264A-5BF6-994C-978BFF76FC41}" dt="2025-11-21T13:49:03.377" v="2691" actId="729"/>
        <pc:sldMkLst>
          <pc:docMk/>
          <pc:sldMk cId="1137674118" sldId="1224"/>
        </pc:sldMkLst>
      </pc:sldChg>
      <pc:sldChg chg="modSp del mod">
        <pc:chgData name="Noel Sebastian Keenlyside" userId="8bbc2abe-6fdc-422f-a689-e85e073bb7a7" providerId="ADAL" clId="{E28EB1AC-264A-5BF6-994C-978BFF76FC41}" dt="2025-11-20T17:36:44.734" v="671" actId="2696"/>
        <pc:sldMkLst>
          <pc:docMk/>
          <pc:sldMk cId="2366268382" sldId="1277"/>
        </pc:sldMkLst>
        <pc:spChg chg="mod">
          <ac:chgData name="Noel Sebastian Keenlyside" userId="8bbc2abe-6fdc-422f-a689-e85e073bb7a7" providerId="ADAL" clId="{E28EB1AC-264A-5BF6-994C-978BFF76FC41}" dt="2025-11-20T17:26:59.961" v="181" actId="20577"/>
          <ac:spMkLst>
            <pc:docMk/>
            <pc:sldMk cId="2366268382" sldId="1277"/>
            <ac:spMk id="3" creationId="{D4DECF92-F34F-2041-6CD8-E7A666ADE2FD}"/>
          </ac:spMkLst>
        </pc:spChg>
      </pc:sldChg>
      <pc:sldChg chg="add">
        <pc:chgData name="Noel Sebastian Keenlyside" userId="8bbc2abe-6fdc-422f-a689-e85e073bb7a7" providerId="ADAL" clId="{E28EB1AC-264A-5BF6-994C-978BFF76FC41}" dt="2025-11-20T23:22:54.965" v="1776"/>
        <pc:sldMkLst>
          <pc:docMk/>
          <pc:sldMk cId="922601557" sldId="1284"/>
        </pc:sldMkLst>
      </pc:sldChg>
      <pc:sldChg chg="del">
        <pc:chgData name="Noel Sebastian Keenlyside" userId="8bbc2abe-6fdc-422f-a689-e85e073bb7a7" providerId="ADAL" clId="{E28EB1AC-264A-5BF6-994C-978BFF76FC41}" dt="2025-11-20T17:48:21.530" v="701" actId="2696"/>
        <pc:sldMkLst>
          <pc:docMk/>
          <pc:sldMk cId="3069464626" sldId="1285"/>
        </pc:sldMkLst>
      </pc:sldChg>
      <pc:sldChg chg="modSp add del mod">
        <pc:chgData name="Noel Sebastian Keenlyside" userId="8bbc2abe-6fdc-422f-a689-e85e073bb7a7" providerId="ADAL" clId="{E28EB1AC-264A-5BF6-994C-978BFF76FC41}" dt="2025-11-20T23:18:30.002" v="1768" actId="27636"/>
        <pc:sldMkLst>
          <pc:docMk/>
          <pc:sldMk cId="3337232117" sldId="1291"/>
        </pc:sldMkLst>
        <pc:spChg chg="mod">
          <ac:chgData name="Noel Sebastian Keenlyside" userId="8bbc2abe-6fdc-422f-a689-e85e073bb7a7" providerId="ADAL" clId="{E28EB1AC-264A-5BF6-994C-978BFF76FC41}" dt="2025-11-20T23:18:30.002" v="1768" actId="27636"/>
          <ac:spMkLst>
            <pc:docMk/>
            <pc:sldMk cId="3337232117" sldId="1291"/>
            <ac:spMk id="2" creationId="{5C6BBA5D-ED65-DA4E-A007-6354CCB99831}"/>
          </ac:spMkLst>
        </pc:spChg>
      </pc:sldChg>
      <pc:sldChg chg="modSp mod modShow">
        <pc:chgData name="Noel Sebastian Keenlyside" userId="8bbc2abe-6fdc-422f-a689-e85e073bb7a7" providerId="ADAL" clId="{E28EB1AC-264A-5BF6-994C-978BFF76FC41}" dt="2025-11-21T13:49:45.910" v="2692" actId="729"/>
        <pc:sldMkLst>
          <pc:docMk/>
          <pc:sldMk cId="3878487076" sldId="1292"/>
        </pc:sldMkLst>
        <pc:spChg chg="mod">
          <ac:chgData name="Noel Sebastian Keenlyside" userId="8bbc2abe-6fdc-422f-a689-e85e073bb7a7" providerId="ADAL" clId="{E28EB1AC-264A-5BF6-994C-978BFF76FC41}" dt="2025-11-20T17:36:31.419" v="670" actId="14100"/>
          <ac:spMkLst>
            <pc:docMk/>
            <pc:sldMk cId="3878487076" sldId="1292"/>
            <ac:spMk id="2" creationId="{3983B7F2-8E1B-4942-E97E-9F46DB70002A}"/>
          </ac:spMkLst>
        </pc:spChg>
      </pc:sldChg>
      <pc:sldChg chg="add del">
        <pc:chgData name="Noel Sebastian Keenlyside" userId="8bbc2abe-6fdc-422f-a689-e85e073bb7a7" providerId="ADAL" clId="{E28EB1AC-264A-5BF6-994C-978BFF76FC41}" dt="2025-11-20T23:17:49.652" v="1762"/>
        <pc:sldMkLst>
          <pc:docMk/>
          <pc:sldMk cId="3790401338" sldId="1293"/>
        </pc:sldMkLst>
      </pc:sldChg>
      <pc:sldChg chg="add del">
        <pc:chgData name="Noel Sebastian Keenlyside" userId="8bbc2abe-6fdc-422f-a689-e85e073bb7a7" providerId="ADAL" clId="{E28EB1AC-264A-5BF6-994C-978BFF76FC41}" dt="2025-11-20T17:53:56.601" v="707"/>
        <pc:sldMkLst>
          <pc:docMk/>
          <pc:sldMk cId="1166194455" sldId="1295"/>
        </pc:sldMkLst>
      </pc:sldChg>
      <pc:sldChg chg="add">
        <pc:chgData name="Noel Sebastian Keenlyside" userId="8bbc2abe-6fdc-422f-a689-e85e073bb7a7" providerId="ADAL" clId="{E28EB1AC-264A-5BF6-994C-978BFF76FC41}" dt="2025-11-20T17:53:56.619" v="708"/>
        <pc:sldMkLst>
          <pc:docMk/>
          <pc:sldMk cId="1488446692" sldId="1295"/>
        </pc:sldMkLst>
      </pc:sldChg>
      <pc:sldChg chg="del">
        <pc:chgData name="Noel Sebastian Keenlyside" userId="8bbc2abe-6fdc-422f-a689-e85e073bb7a7" providerId="ADAL" clId="{E28EB1AC-264A-5BF6-994C-978BFF76FC41}" dt="2025-11-20T17:53:48.012" v="705" actId="2696"/>
        <pc:sldMkLst>
          <pc:docMk/>
          <pc:sldMk cId="1904269018" sldId="1295"/>
        </pc:sldMkLst>
      </pc:sldChg>
      <pc:sldChg chg="del">
        <pc:chgData name="Noel Sebastian Keenlyside" userId="8bbc2abe-6fdc-422f-a689-e85e073bb7a7" providerId="ADAL" clId="{E28EB1AC-264A-5BF6-994C-978BFF76FC41}" dt="2025-11-20T17:53:48.012" v="705" actId="2696"/>
        <pc:sldMkLst>
          <pc:docMk/>
          <pc:sldMk cId="2116495282" sldId="1296"/>
        </pc:sldMkLst>
      </pc:sldChg>
      <pc:sldChg chg="add">
        <pc:chgData name="Noel Sebastian Keenlyside" userId="8bbc2abe-6fdc-422f-a689-e85e073bb7a7" providerId="ADAL" clId="{E28EB1AC-264A-5BF6-994C-978BFF76FC41}" dt="2025-11-20T17:53:56.619" v="708"/>
        <pc:sldMkLst>
          <pc:docMk/>
          <pc:sldMk cId="4025181530" sldId="1296"/>
        </pc:sldMkLst>
      </pc:sldChg>
      <pc:sldChg chg="add del">
        <pc:chgData name="Noel Sebastian Keenlyside" userId="8bbc2abe-6fdc-422f-a689-e85e073bb7a7" providerId="ADAL" clId="{E28EB1AC-264A-5BF6-994C-978BFF76FC41}" dt="2025-11-20T17:53:56.601" v="707"/>
        <pc:sldMkLst>
          <pc:docMk/>
          <pc:sldMk cId="4122937860" sldId="1296"/>
        </pc:sldMkLst>
      </pc:sldChg>
      <pc:sldChg chg="del ord">
        <pc:chgData name="Noel Sebastian Keenlyside" userId="8bbc2abe-6fdc-422f-a689-e85e073bb7a7" providerId="ADAL" clId="{E28EB1AC-264A-5BF6-994C-978BFF76FC41}" dt="2025-11-20T17:49:03.783" v="703" actId="2696"/>
        <pc:sldMkLst>
          <pc:docMk/>
          <pc:sldMk cId="3252913314" sldId="1301"/>
        </pc:sldMkLst>
      </pc:sldChg>
      <pc:sldChg chg="del">
        <pc:chgData name="Noel Sebastian Keenlyside" userId="8bbc2abe-6fdc-422f-a689-e85e073bb7a7" providerId="ADAL" clId="{E28EB1AC-264A-5BF6-994C-978BFF76FC41}" dt="2025-11-20T17:23:57.773" v="11" actId="2696"/>
        <pc:sldMkLst>
          <pc:docMk/>
          <pc:sldMk cId="3838947767" sldId="1303"/>
        </pc:sldMkLst>
      </pc:sldChg>
      <pc:sldChg chg="del">
        <pc:chgData name="Noel Sebastian Keenlyside" userId="8bbc2abe-6fdc-422f-a689-e85e073bb7a7" providerId="ADAL" clId="{E28EB1AC-264A-5BF6-994C-978BFF76FC41}" dt="2025-11-20T18:09:36.473" v="1142" actId="2696"/>
        <pc:sldMkLst>
          <pc:docMk/>
          <pc:sldMk cId="738898752" sldId="1305"/>
        </pc:sldMkLst>
      </pc:sldChg>
      <pc:sldChg chg="addSp modSp del mod">
        <pc:chgData name="Noel Sebastian Keenlyside" userId="8bbc2abe-6fdc-422f-a689-e85e073bb7a7" providerId="ADAL" clId="{E28EB1AC-264A-5BF6-994C-978BFF76FC41}" dt="2025-11-20T23:19:16.607" v="1772" actId="2696"/>
        <pc:sldMkLst>
          <pc:docMk/>
          <pc:sldMk cId="637441638" sldId="1306"/>
        </pc:sldMkLst>
        <pc:spChg chg="mod">
          <ac:chgData name="Noel Sebastian Keenlyside" userId="8bbc2abe-6fdc-422f-a689-e85e073bb7a7" providerId="ADAL" clId="{E28EB1AC-264A-5BF6-994C-978BFF76FC41}" dt="2025-11-20T21:57:46.382" v="1270" actId="27636"/>
          <ac:spMkLst>
            <pc:docMk/>
            <pc:sldMk cId="637441638" sldId="1306"/>
            <ac:spMk id="2" creationId="{7C4B50EF-E7BC-AB62-AB7C-B060D1B9FEC5}"/>
          </ac:spMkLst>
        </pc:spChg>
        <pc:spChg chg="add mod">
          <ac:chgData name="Noel Sebastian Keenlyside" userId="8bbc2abe-6fdc-422f-a689-e85e073bb7a7" providerId="ADAL" clId="{E28EB1AC-264A-5BF6-994C-978BFF76FC41}" dt="2025-11-20T22:00:15.017" v="1376" actId="1035"/>
          <ac:spMkLst>
            <pc:docMk/>
            <pc:sldMk cId="637441638" sldId="1306"/>
            <ac:spMk id="3" creationId="{235114A3-6A79-AA00-FA2F-9FD77CF378FC}"/>
          </ac:spMkLst>
        </pc:spChg>
        <pc:spChg chg="add mod">
          <ac:chgData name="Noel Sebastian Keenlyside" userId="8bbc2abe-6fdc-422f-a689-e85e073bb7a7" providerId="ADAL" clId="{E28EB1AC-264A-5BF6-994C-978BFF76FC41}" dt="2025-11-20T21:57:36.021" v="1268" actId="207"/>
          <ac:spMkLst>
            <pc:docMk/>
            <pc:sldMk cId="637441638" sldId="1306"/>
            <ac:spMk id="4" creationId="{F05BC764-51E6-C546-C16F-A388AA5C78CB}"/>
          </ac:spMkLst>
        </pc:spChg>
        <pc:spChg chg="mod">
          <ac:chgData name="Noel Sebastian Keenlyside" userId="8bbc2abe-6fdc-422f-a689-e85e073bb7a7" providerId="ADAL" clId="{E28EB1AC-264A-5BF6-994C-978BFF76FC41}" dt="2025-11-20T21:56:21.894" v="1214" actId="1076"/>
          <ac:spMkLst>
            <pc:docMk/>
            <pc:sldMk cId="637441638" sldId="1306"/>
            <ac:spMk id="6" creationId="{A9365E45-5968-FFDA-99F2-EEA6539D94D8}"/>
          </ac:spMkLst>
        </pc:spChg>
        <pc:spChg chg="add mod">
          <ac:chgData name="Noel Sebastian Keenlyside" userId="8bbc2abe-6fdc-422f-a689-e85e073bb7a7" providerId="ADAL" clId="{E28EB1AC-264A-5BF6-994C-978BFF76FC41}" dt="2025-11-20T22:02:13.587" v="1522" actId="14100"/>
          <ac:spMkLst>
            <pc:docMk/>
            <pc:sldMk cId="637441638" sldId="1306"/>
            <ac:spMk id="7" creationId="{DBCED65B-A83A-D8A4-3357-266DEA63E74B}"/>
          </ac:spMkLst>
        </pc:spChg>
        <pc:spChg chg="add mod">
          <ac:chgData name="Noel Sebastian Keenlyside" userId="8bbc2abe-6fdc-422f-a689-e85e073bb7a7" providerId="ADAL" clId="{E28EB1AC-264A-5BF6-994C-978BFF76FC41}" dt="2025-11-20T22:03:08.794" v="1616" actId="14100"/>
          <ac:spMkLst>
            <pc:docMk/>
            <pc:sldMk cId="637441638" sldId="1306"/>
            <ac:spMk id="8" creationId="{2423CC8A-ACA3-FF3B-42BD-609817DAA4E2}"/>
          </ac:spMkLst>
        </pc:spChg>
        <pc:picChg chg="mod modCrop">
          <ac:chgData name="Noel Sebastian Keenlyside" userId="8bbc2abe-6fdc-422f-a689-e85e073bb7a7" providerId="ADAL" clId="{E28EB1AC-264A-5BF6-994C-978BFF76FC41}" dt="2025-11-20T21:56:46.160" v="1219" actId="1076"/>
          <ac:picMkLst>
            <pc:docMk/>
            <pc:sldMk cId="637441638" sldId="1306"/>
            <ac:picMk id="5" creationId="{F76FB572-AD82-E9AA-F559-EB221094A9A9}"/>
          </ac:picMkLst>
        </pc:picChg>
      </pc:sldChg>
      <pc:sldChg chg="add del">
        <pc:chgData name="Noel Sebastian Keenlyside" userId="8bbc2abe-6fdc-422f-a689-e85e073bb7a7" providerId="ADAL" clId="{E28EB1AC-264A-5BF6-994C-978BFF76FC41}" dt="2025-11-20T23:19:39.795" v="1774" actId="2696"/>
        <pc:sldMkLst>
          <pc:docMk/>
          <pc:sldMk cId="1150514236" sldId="1306"/>
        </pc:sldMkLst>
      </pc:sldChg>
      <pc:sldChg chg="modSp add mod modClrScheme chgLayout">
        <pc:chgData name="Noel Sebastian Keenlyside" userId="8bbc2abe-6fdc-422f-a689-e85e073bb7a7" providerId="ADAL" clId="{E28EB1AC-264A-5BF6-994C-978BFF76FC41}" dt="2025-11-20T23:11:49.314" v="1745" actId="20577"/>
        <pc:sldMkLst>
          <pc:docMk/>
          <pc:sldMk cId="3996378371" sldId="1311"/>
        </pc:sldMkLst>
        <pc:spChg chg="mod ord">
          <ac:chgData name="Noel Sebastian Keenlyside" userId="8bbc2abe-6fdc-422f-a689-e85e073bb7a7" providerId="ADAL" clId="{E28EB1AC-264A-5BF6-994C-978BFF76FC41}" dt="2025-11-20T23:11:49.314" v="1745" actId="20577"/>
          <ac:spMkLst>
            <pc:docMk/>
            <pc:sldMk cId="3996378371" sldId="1311"/>
            <ac:spMk id="2" creationId="{5E607FCF-9A76-FB1E-B9DA-4A192D0AC3BD}"/>
          </ac:spMkLst>
        </pc:spChg>
      </pc:sldChg>
      <pc:sldChg chg="add del">
        <pc:chgData name="Noel Sebastian Keenlyside" userId="8bbc2abe-6fdc-422f-a689-e85e073bb7a7" providerId="ADAL" clId="{E28EB1AC-264A-5BF6-994C-978BFF76FC41}" dt="2025-11-20T23:17:49.652" v="1762"/>
        <pc:sldMkLst>
          <pc:docMk/>
          <pc:sldMk cId="2288648215" sldId="1312"/>
        </pc:sldMkLst>
      </pc:sldChg>
      <pc:sldChg chg="del">
        <pc:chgData name="Noel Sebastian Keenlyside" userId="8bbc2abe-6fdc-422f-a689-e85e073bb7a7" providerId="ADAL" clId="{E28EB1AC-264A-5BF6-994C-978BFF76FC41}" dt="2025-11-20T22:03:42.304" v="1620" actId="2696"/>
        <pc:sldMkLst>
          <pc:docMk/>
          <pc:sldMk cId="3673132156" sldId="1312"/>
        </pc:sldMkLst>
      </pc:sldChg>
      <pc:sldChg chg="modSp mod">
        <pc:chgData name="Noel Sebastian Keenlyside" userId="8bbc2abe-6fdc-422f-a689-e85e073bb7a7" providerId="ADAL" clId="{E28EB1AC-264A-5BF6-994C-978BFF76FC41}" dt="2025-11-17T13:52:08.220" v="10" actId="1076"/>
        <pc:sldMkLst>
          <pc:docMk/>
          <pc:sldMk cId="2192886125" sldId="1313"/>
        </pc:sldMkLst>
        <pc:spChg chg="mod">
          <ac:chgData name="Noel Sebastian Keenlyside" userId="8bbc2abe-6fdc-422f-a689-e85e073bb7a7" providerId="ADAL" clId="{E28EB1AC-264A-5BF6-994C-978BFF76FC41}" dt="2025-11-17T13:52:08.220" v="10" actId="1076"/>
          <ac:spMkLst>
            <pc:docMk/>
            <pc:sldMk cId="2192886125" sldId="1313"/>
            <ac:spMk id="2" creationId="{3A0013A3-EB98-7881-BAED-F73213F08560}"/>
          </ac:spMkLst>
        </pc:spChg>
        <pc:spChg chg="mod">
          <ac:chgData name="Noel Sebastian Keenlyside" userId="8bbc2abe-6fdc-422f-a689-e85e073bb7a7" providerId="ADAL" clId="{E28EB1AC-264A-5BF6-994C-978BFF76FC41}" dt="2025-11-17T13:52:03.852" v="9" actId="20577"/>
          <ac:spMkLst>
            <pc:docMk/>
            <pc:sldMk cId="2192886125" sldId="1313"/>
            <ac:spMk id="5" creationId="{E7DC801D-8FDE-2DD8-8134-BBFDB71A2D40}"/>
          </ac:spMkLst>
        </pc:spChg>
      </pc:sldChg>
      <pc:sldChg chg="add">
        <pc:chgData name="Noel Sebastian Keenlyside" userId="8bbc2abe-6fdc-422f-a689-e85e073bb7a7" providerId="ADAL" clId="{E28EB1AC-264A-5BF6-994C-978BFF76FC41}" dt="2025-11-20T17:54:07.212" v="710"/>
        <pc:sldMkLst>
          <pc:docMk/>
          <pc:sldMk cId="376574232" sldId="1314"/>
        </pc:sldMkLst>
      </pc:sldChg>
      <pc:sldChg chg="del">
        <pc:chgData name="Noel Sebastian Keenlyside" userId="8bbc2abe-6fdc-422f-a689-e85e073bb7a7" providerId="ADAL" clId="{E28EB1AC-264A-5BF6-994C-978BFF76FC41}" dt="2025-11-20T17:54:02.286" v="709" actId="2696"/>
        <pc:sldMkLst>
          <pc:docMk/>
          <pc:sldMk cId="2126715419" sldId="1314"/>
        </pc:sldMkLst>
      </pc:sldChg>
      <pc:sldChg chg="del">
        <pc:chgData name="Noel Sebastian Keenlyside" userId="8bbc2abe-6fdc-422f-a689-e85e073bb7a7" providerId="ADAL" clId="{E28EB1AC-264A-5BF6-994C-978BFF76FC41}" dt="2025-11-20T17:53:48.012" v="705" actId="2696"/>
        <pc:sldMkLst>
          <pc:docMk/>
          <pc:sldMk cId="918195259" sldId="1315"/>
        </pc:sldMkLst>
      </pc:sldChg>
      <pc:sldChg chg="add">
        <pc:chgData name="Noel Sebastian Keenlyside" userId="8bbc2abe-6fdc-422f-a689-e85e073bb7a7" providerId="ADAL" clId="{E28EB1AC-264A-5BF6-994C-978BFF76FC41}" dt="2025-11-20T17:53:56.619" v="708"/>
        <pc:sldMkLst>
          <pc:docMk/>
          <pc:sldMk cId="1209331330" sldId="1315"/>
        </pc:sldMkLst>
      </pc:sldChg>
      <pc:sldChg chg="add del">
        <pc:chgData name="Noel Sebastian Keenlyside" userId="8bbc2abe-6fdc-422f-a689-e85e073bb7a7" providerId="ADAL" clId="{E28EB1AC-264A-5BF6-994C-978BFF76FC41}" dt="2025-11-20T17:53:56.601" v="707"/>
        <pc:sldMkLst>
          <pc:docMk/>
          <pc:sldMk cId="1828485150" sldId="1315"/>
        </pc:sldMkLst>
      </pc:sldChg>
      <pc:sldChg chg="addSp delSp modSp new del mod">
        <pc:chgData name="Noel Sebastian Keenlyside" userId="8bbc2abe-6fdc-422f-a689-e85e073bb7a7" providerId="ADAL" clId="{E28EB1AC-264A-5BF6-994C-978BFF76FC41}" dt="2025-11-20T17:30:57.038" v="183" actId="2696"/>
        <pc:sldMkLst>
          <pc:docMk/>
          <pc:sldMk cId="1997664666" sldId="1316"/>
        </pc:sldMkLst>
      </pc:sldChg>
      <pc:sldChg chg="delSp modSp new del mod">
        <pc:chgData name="Noel Sebastian Keenlyside" userId="8bbc2abe-6fdc-422f-a689-e85e073bb7a7" providerId="ADAL" clId="{E28EB1AC-264A-5BF6-994C-978BFF76FC41}" dt="2025-11-20T17:25:05.353" v="23" actId="2696"/>
        <pc:sldMkLst>
          <pc:docMk/>
          <pc:sldMk cId="1741952250" sldId="1317"/>
        </pc:sldMkLst>
        <pc:spChg chg="mod">
          <ac:chgData name="Noel Sebastian Keenlyside" userId="8bbc2abe-6fdc-422f-a689-e85e073bb7a7" providerId="ADAL" clId="{E28EB1AC-264A-5BF6-994C-978BFF76FC41}" dt="2025-11-20T17:25:00.449" v="22" actId="20577"/>
          <ac:spMkLst>
            <pc:docMk/>
            <pc:sldMk cId="1741952250" sldId="1317"/>
            <ac:spMk id="2" creationId="{3A2F431F-CA73-875B-31B6-76FAC64042F2}"/>
          </ac:spMkLst>
        </pc:spChg>
        <pc:spChg chg="del">
          <ac:chgData name="Noel Sebastian Keenlyside" userId="8bbc2abe-6fdc-422f-a689-e85e073bb7a7" providerId="ADAL" clId="{E28EB1AC-264A-5BF6-994C-978BFF76FC41}" dt="2025-11-20T17:24:50.735" v="13" actId="478"/>
          <ac:spMkLst>
            <pc:docMk/>
            <pc:sldMk cId="1741952250" sldId="1317"/>
            <ac:spMk id="3" creationId="{013DC521-9B4F-30C3-44AC-367DA6AAFF90}"/>
          </ac:spMkLst>
        </pc:spChg>
      </pc:sldChg>
      <pc:sldChg chg="addSp delSp modSp new mod ord modClrScheme chgLayout">
        <pc:chgData name="Noel Sebastian Keenlyside" userId="8bbc2abe-6fdc-422f-a689-e85e073bb7a7" providerId="ADAL" clId="{E28EB1AC-264A-5BF6-994C-978BFF76FC41}" dt="2025-11-20T17:36:04.240" v="667" actId="2711"/>
        <pc:sldMkLst>
          <pc:docMk/>
          <pc:sldMk cId="2492339748" sldId="1317"/>
        </pc:sldMkLst>
        <pc:spChg chg="mod ord">
          <ac:chgData name="Noel Sebastian Keenlyside" userId="8bbc2abe-6fdc-422f-a689-e85e073bb7a7" providerId="ADAL" clId="{E28EB1AC-264A-5BF6-994C-978BFF76FC41}" dt="2025-11-20T17:35:49.517" v="666" actId="255"/>
          <ac:spMkLst>
            <pc:docMk/>
            <pc:sldMk cId="2492339748" sldId="1317"/>
            <ac:spMk id="2" creationId="{6697CA5C-6010-91FC-A40E-A41F01834877}"/>
          </ac:spMkLst>
        </pc:spChg>
        <pc:spChg chg="del">
          <ac:chgData name="Noel Sebastian Keenlyside" userId="8bbc2abe-6fdc-422f-a689-e85e073bb7a7" providerId="ADAL" clId="{E28EB1AC-264A-5BF6-994C-978BFF76FC41}" dt="2025-11-20T17:25:28.070" v="71" actId="478"/>
          <ac:spMkLst>
            <pc:docMk/>
            <pc:sldMk cId="2492339748" sldId="1317"/>
            <ac:spMk id="3" creationId="{1887BD34-92AA-0E9B-21B0-2151EE37AB2C}"/>
          </ac:spMkLst>
        </pc:spChg>
        <pc:spChg chg="add mod ord">
          <ac:chgData name="Noel Sebastian Keenlyside" userId="8bbc2abe-6fdc-422f-a689-e85e073bb7a7" providerId="ADAL" clId="{E28EB1AC-264A-5BF6-994C-978BFF76FC41}" dt="2025-11-20T17:36:04.240" v="667" actId="2711"/>
          <ac:spMkLst>
            <pc:docMk/>
            <pc:sldMk cId="2492339748" sldId="1317"/>
            <ac:spMk id="4" creationId="{BBE6FE21-871C-35E0-9F36-5ECBA35C34E7}"/>
          </ac:spMkLst>
        </pc:spChg>
      </pc:sldChg>
      <pc:sldChg chg="addSp delSp modSp add mod modClrScheme modAnim chgLayout">
        <pc:chgData name="Noel Sebastian Keenlyside" userId="8bbc2abe-6fdc-422f-a689-e85e073bb7a7" providerId="ADAL" clId="{E28EB1AC-264A-5BF6-994C-978BFF76FC41}" dt="2025-11-20T18:03:15.937" v="1036" actId="14100"/>
        <pc:sldMkLst>
          <pc:docMk/>
          <pc:sldMk cId="4123081989" sldId="1318"/>
        </pc:sldMkLst>
        <pc:spChg chg="mod ord">
          <ac:chgData name="Noel Sebastian Keenlyside" userId="8bbc2abe-6fdc-422f-a689-e85e073bb7a7" providerId="ADAL" clId="{E28EB1AC-264A-5BF6-994C-978BFF76FC41}" dt="2025-11-20T18:03:15.937" v="1036" actId="14100"/>
          <ac:spMkLst>
            <pc:docMk/>
            <pc:sldMk cId="4123081989" sldId="1318"/>
            <ac:spMk id="2" creationId="{B85175EA-50F2-18CF-2D6E-9BA806DE92A9}"/>
          </ac:spMkLst>
        </pc:spChg>
        <pc:spChg chg="add mod ord">
          <ac:chgData name="Noel Sebastian Keenlyside" userId="8bbc2abe-6fdc-422f-a689-e85e073bb7a7" providerId="ADAL" clId="{E28EB1AC-264A-5BF6-994C-978BFF76FC41}" dt="2025-11-20T18:03:01.190" v="1033" actId="20577"/>
          <ac:spMkLst>
            <pc:docMk/>
            <pc:sldMk cId="4123081989" sldId="1318"/>
            <ac:spMk id="3" creationId="{9E813BE4-4259-8B42-40CF-FF1F48AE411F}"/>
          </ac:spMkLst>
        </pc:spChg>
        <pc:spChg chg="mod">
          <ac:chgData name="Noel Sebastian Keenlyside" userId="8bbc2abe-6fdc-422f-a689-e85e073bb7a7" providerId="ADAL" clId="{E28EB1AC-264A-5BF6-994C-978BFF76FC41}" dt="2025-11-20T17:56:22.581" v="724" actId="1076"/>
          <ac:spMkLst>
            <pc:docMk/>
            <pc:sldMk cId="4123081989" sldId="1318"/>
            <ac:spMk id="5" creationId="{99CAF356-9E87-37DB-DD3C-03C28110CF20}"/>
          </ac:spMkLst>
        </pc:spChg>
        <pc:spChg chg="del mod">
          <ac:chgData name="Noel Sebastian Keenlyside" userId="8bbc2abe-6fdc-422f-a689-e85e073bb7a7" providerId="ADAL" clId="{E28EB1AC-264A-5BF6-994C-978BFF76FC41}" dt="2025-11-20T17:59:26.739" v="912" actId="478"/>
          <ac:spMkLst>
            <pc:docMk/>
            <pc:sldMk cId="4123081989" sldId="1318"/>
            <ac:spMk id="6" creationId="{48940B25-EEB2-9E42-6040-787BC97FF958}"/>
          </ac:spMkLst>
        </pc:spChg>
        <pc:spChg chg="mod">
          <ac:chgData name="Noel Sebastian Keenlyside" userId="8bbc2abe-6fdc-422f-a689-e85e073bb7a7" providerId="ADAL" clId="{E28EB1AC-264A-5BF6-994C-978BFF76FC41}" dt="2025-11-20T17:57:05.563" v="731" actId="1076"/>
          <ac:spMkLst>
            <pc:docMk/>
            <pc:sldMk cId="4123081989" sldId="1318"/>
            <ac:spMk id="7" creationId="{3B54A1F3-6AE1-3C7F-6397-74B3808EEDAB}"/>
          </ac:spMkLst>
        </pc:spChg>
        <pc:picChg chg="mod modCrop">
          <ac:chgData name="Noel Sebastian Keenlyside" userId="8bbc2abe-6fdc-422f-a689-e85e073bb7a7" providerId="ADAL" clId="{E28EB1AC-264A-5BF6-994C-978BFF76FC41}" dt="2025-11-20T18:02:04.493" v="994" actId="1076"/>
          <ac:picMkLst>
            <pc:docMk/>
            <pc:sldMk cId="4123081989" sldId="1318"/>
            <ac:picMk id="4" creationId="{87DE174F-CA4A-1FD0-77CF-E2902E1EEC5B}"/>
          </ac:picMkLst>
        </pc:picChg>
      </pc:sldChg>
      <pc:sldChg chg="addSp delSp modSp add mod modClrScheme modAnim chgLayout">
        <pc:chgData name="Noel Sebastian Keenlyside" userId="8bbc2abe-6fdc-422f-a689-e85e073bb7a7" providerId="ADAL" clId="{E28EB1AC-264A-5BF6-994C-978BFF76FC41}" dt="2025-11-20T23:12:46.857" v="1755"/>
        <pc:sldMkLst>
          <pc:docMk/>
          <pc:sldMk cId="4020402131" sldId="1319"/>
        </pc:sldMkLst>
        <pc:spChg chg="mod ord">
          <ac:chgData name="Noel Sebastian Keenlyside" userId="8bbc2abe-6fdc-422f-a689-e85e073bb7a7" providerId="ADAL" clId="{E28EB1AC-264A-5BF6-994C-978BFF76FC41}" dt="2025-11-20T23:12:05.787" v="1749" actId="1076"/>
          <ac:spMkLst>
            <pc:docMk/>
            <pc:sldMk cId="4020402131" sldId="1319"/>
            <ac:spMk id="2" creationId="{BE6D9868-EBEA-84EE-ACDD-FF7569A8183E}"/>
          </ac:spMkLst>
        </pc:spChg>
        <pc:spChg chg="mod">
          <ac:chgData name="Noel Sebastian Keenlyside" userId="8bbc2abe-6fdc-422f-a689-e85e073bb7a7" providerId="ADAL" clId="{E28EB1AC-264A-5BF6-994C-978BFF76FC41}" dt="2025-11-20T23:10:04.637" v="1725" actId="171"/>
          <ac:spMkLst>
            <pc:docMk/>
            <pc:sldMk cId="4020402131" sldId="1319"/>
            <ac:spMk id="5" creationId="{0DF03C09-A2B7-0C7E-A8E7-B4BEA3F7AEE9}"/>
          </ac:spMkLst>
        </pc:spChg>
        <pc:spChg chg="add mod">
          <ac:chgData name="Noel Sebastian Keenlyside" userId="8bbc2abe-6fdc-422f-a689-e85e073bb7a7" providerId="ADAL" clId="{E28EB1AC-264A-5BF6-994C-978BFF76FC41}" dt="2025-11-20T23:12:39.765" v="1754" actId="207"/>
          <ac:spMkLst>
            <pc:docMk/>
            <pc:sldMk cId="4020402131" sldId="1319"/>
            <ac:spMk id="6" creationId="{215083A9-E809-4007-350A-AAC156520E4D}"/>
          </ac:spMkLst>
        </pc:spChg>
        <pc:spChg chg="add del mod">
          <ac:chgData name="Noel Sebastian Keenlyside" userId="8bbc2abe-6fdc-422f-a689-e85e073bb7a7" providerId="ADAL" clId="{E28EB1AC-264A-5BF6-994C-978BFF76FC41}" dt="2025-11-20T23:10:31.856" v="1730" actId="478"/>
          <ac:spMkLst>
            <pc:docMk/>
            <pc:sldMk cId="4020402131" sldId="1319"/>
            <ac:spMk id="7" creationId="{58078385-CDBE-7172-8668-9C58A75C0D7B}"/>
          </ac:spMkLst>
        </pc:spChg>
        <pc:spChg chg="mod">
          <ac:chgData name="Noel Sebastian Keenlyside" userId="8bbc2abe-6fdc-422f-a689-e85e073bb7a7" providerId="ADAL" clId="{E28EB1AC-264A-5BF6-994C-978BFF76FC41}" dt="2025-11-20T23:10:12.164" v="1726" actId="1076"/>
          <ac:spMkLst>
            <pc:docMk/>
            <pc:sldMk cId="4020402131" sldId="1319"/>
            <ac:spMk id="11" creationId="{C4F5883D-8CF5-79DA-E572-5F6BE5B04554}"/>
          </ac:spMkLst>
        </pc:spChg>
        <pc:grpChg chg="mod">
          <ac:chgData name="Noel Sebastian Keenlyside" userId="8bbc2abe-6fdc-422f-a689-e85e073bb7a7" providerId="ADAL" clId="{E28EB1AC-264A-5BF6-994C-978BFF76FC41}" dt="2025-11-20T23:12:20.857" v="1752" actId="1076"/>
          <ac:grpSpMkLst>
            <pc:docMk/>
            <pc:sldMk cId="4020402131" sldId="1319"/>
            <ac:grpSpMk id="12" creationId="{5FD0877D-C9CD-5207-F3DF-B4D9A99DEA62}"/>
          </ac:grpSpMkLst>
        </pc:grpChg>
        <pc:picChg chg="mod">
          <ac:chgData name="Noel Sebastian Keenlyside" userId="8bbc2abe-6fdc-422f-a689-e85e073bb7a7" providerId="ADAL" clId="{E28EB1AC-264A-5BF6-994C-978BFF76FC41}" dt="2025-11-20T23:12:09.970" v="1750" actId="1076"/>
          <ac:picMkLst>
            <pc:docMk/>
            <pc:sldMk cId="4020402131" sldId="1319"/>
            <ac:picMk id="3" creationId="{38C46C39-B407-EFF9-2525-7045A4A66580}"/>
          </ac:picMkLst>
        </pc:picChg>
        <pc:picChg chg="mod">
          <ac:chgData name="Noel Sebastian Keenlyside" userId="8bbc2abe-6fdc-422f-a689-e85e073bb7a7" providerId="ADAL" clId="{E28EB1AC-264A-5BF6-994C-978BFF76FC41}" dt="2025-11-20T23:12:13.537" v="1751" actId="1076"/>
          <ac:picMkLst>
            <pc:docMk/>
            <pc:sldMk cId="4020402131" sldId="1319"/>
            <ac:picMk id="8" creationId="{57A9B6AD-3C27-108F-9DFF-76A2C3C43A8C}"/>
          </ac:picMkLst>
        </pc:picChg>
      </pc:sldChg>
      <pc:sldChg chg="add del">
        <pc:chgData name="Noel Sebastian Keenlyside" userId="8bbc2abe-6fdc-422f-a689-e85e073bb7a7" providerId="ADAL" clId="{E28EB1AC-264A-5BF6-994C-978BFF76FC41}" dt="2025-11-20T18:10:30.360" v="1146"/>
        <pc:sldMkLst>
          <pc:docMk/>
          <pc:sldMk cId="50946249" sldId="1320"/>
        </pc:sldMkLst>
      </pc:sldChg>
      <pc:sldChg chg="addSp modSp add mod">
        <pc:chgData name="Noel Sebastian Keenlyside" userId="8bbc2abe-6fdc-422f-a689-e85e073bb7a7" providerId="ADAL" clId="{E28EB1AC-264A-5BF6-994C-978BFF76FC41}" dt="2025-11-21T13:59:23.209" v="2954" actId="20577"/>
        <pc:sldMkLst>
          <pc:docMk/>
          <pc:sldMk cId="1253203816" sldId="1320"/>
        </pc:sldMkLst>
        <pc:spChg chg="mod">
          <ac:chgData name="Noel Sebastian Keenlyside" userId="8bbc2abe-6fdc-422f-a689-e85e073bb7a7" providerId="ADAL" clId="{E28EB1AC-264A-5BF6-994C-978BFF76FC41}" dt="2025-11-21T13:59:23.209" v="2954" actId="20577"/>
          <ac:spMkLst>
            <pc:docMk/>
            <pc:sldMk cId="1253203816" sldId="1320"/>
            <ac:spMk id="2" creationId="{2009308F-90FF-FF1D-821D-428F874CA631}"/>
          </ac:spMkLst>
        </pc:spChg>
        <pc:spChg chg="mod">
          <ac:chgData name="Noel Sebastian Keenlyside" userId="8bbc2abe-6fdc-422f-a689-e85e073bb7a7" providerId="ADAL" clId="{E28EB1AC-264A-5BF6-994C-978BFF76FC41}" dt="2025-11-21T13:58:39.057" v="2912" actId="1076"/>
          <ac:spMkLst>
            <pc:docMk/>
            <pc:sldMk cId="1253203816" sldId="1320"/>
            <ac:spMk id="4" creationId="{C9DA7D45-ED4F-9874-AFE0-79C16D29898B}"/>
          </ac:spMkLst>
        </pc:spChg>
        <pc:spChg chg="add mod">
          <ac:chgData name="Noel Sebastian Keenlyside" userId="8bbc2abe-6fdc-422f-a689-e85e073bb7a7" providerId="ADAL" clId="{E28EB1AC-264A-5BF6-994C-978BFF76FC41}" dt="2025-11-21T13:59:15.735" v="2947" actId="207"/>
          <ac:spMkLst>
            <pc:docMk/>
            <pc:sldMk cId="1253203816" sldId="1320"/>
            <ac:spMk id="8" creationId="{575C190E-D444-B538-5785-0183A77A7707}"/>
          </ac:spMkLst>
        </pc:spChg>
        <pc:picChg chg="add mod">
          <ac:chgData name="Noel Sebastian Keenlyside" userId="8bbc2abe-6fdc-422f-a689-e85e073bb7a7" providerId="ADAL" clId="{E28EB1AC-264A-5BF6-994C-978BFF76FC41}" dt="2025-11-21T13:58:26.365" v="2909"/>
          <ac:picMkLst>
            <pc:docMk/>
            <pc:sldMk cId="1253203816" sldId="1320"/>
            <ac:picMk id="3" creationId="{6775779B-222E-FBB5-5DA5-86F18D81BD73}"/>
          </ac:picMkLst>
        </pc:picChg>
        <pc:picChg chg="add mod">
          <ac:chgData name="Noel Sebastian Keenlyside" userId="8bbc2abe-6fdc-422f-a689-e85e073bb7a7" providerId="ADAL" clId="{E28EB1AC-264A-5BF6-994C-978BFF76FC41}" dt="2025-11-21T13:58:26.365" v="2909"/>
          <ac:picMkLst>
            <pc:docMk/>
            <pc:sldMk cId="1253203816" sldId="1320"/>
            <ac:picMk id="5" creationId="{C7A98E8D-B60C-0E52-8F7C-E68E34D6F201}"/>
          </ac:picMkLst>
        </pc:picChg>
        <pc:picChg chg="add mod">
          <ac:chgData name="Noel Sebastian Keenlyside" userId="8bbc2abe-6fdc-422f-a689-e85e073bb7a7" providerId="ADAL" clId="{E28EB1AC-264A-5BF6-994C-978BFF76FC41}" dt="2025-11-21T13:58:26.365" v="2909"/>
          <ac:picMkLst>
            <pc:docMk/>
            <pc:sldMk cId="1253203816" sldId="1320"/>
            <ac:picMk id="6" creationId="{97690569-7125-B8C3-D305-80243EF99635}"/>
          </ac:picMkLst>
        </pc:picChg>
        <pc:picChg chg="add mod">
          <ac:chgData name="Noel Sebastian Keenlyside" userId="8bbc2abe-6fdc-422f-a689-e85e073bb7a7" providerId="ADAL" clId="{E28EB1AC-264A-5BF6-994C-978BFF76FC41}" dt="2025-11-21T13:58:26.365" v="2909"/>
          <ac:picMkLst>
            <pc:docMk/>
            <pc:sldMk cId="1253203816" sldId="1320"/>
            <ac:picMk id="7" creationId="{9774F140-3C49-6FC9-B70D-90B7A887FF49}"/>
          </ac:picMkLst>
        </pc:picChg>
      </pc:sldChg>
      <pc:sldChg chg="add del">
        <pc:chgData name="Noel Sebastian Keenlyside" userId="8bbc2abe-6fdc-422f-a689-e85e073bb7a7" providerId="ADAL" clId="{E28EB1AC-264A-5BF6-994C-978BFF76FC41}" dt="2025-11-20T18:09:52.385" v="1144" actId="2696"/>
        <pc:sldMkLst>
          <pc:docMk/>
          <pc:sldMk cId="2932401482" sldId="1320"/>
        </pc:sldMkLst>
      </pc:sldChg>
      <pc:sldChg chg="new">
        <pc:chgData name="Noel Sebastian Keenlyside" userId="8bbc2abe-6fdc-422f-a689-e85e073bb7a7" providerId="ADAL" clId="{E28EB1AC-264A-5BF6-994C-978BFF76FC41}" dt="2025-11-20T18:10:33.787" v="1148" actId="680"/>
        <pc:sldMkLst>
          <pc:docMk/>
          <pc:sldMk cId="809238839" sldId="1321"/>
        </pc:sldMkLst>
      </pc:sldChg>
      <pc:sldChg chg="addSp modSp add mod modAnim">
        <pc:chgData name="Noel Sebastian Keenlyside" userId="8bbc2abe-6fdc-422f-a689-e85e073bb7a7" providerId="ADAL" clId="{E28EB1AC-264A-5BF6-994C-978BFF76FC41}" dt="2025-11-20T23:19:44.256" v="1775"/>
        <pc:sldMkLst>
          <pc:docMk/>
          <pc:sldMk cId="2117026257" sldId="1322"/>
        </pc:sldMkLst>
        <pc:picChg chg="add mod">
          <ac:chgData name="Noel Sebastian Keenlyside" userId="8bbc2abe-6fdc-422f-a689-e85e073bb7a7" providerId="ADAL" clId="{E28EB1AC-264A-5BF6-994C-978BFF76FC41}" dt="2025-11-20T22:03:35.901" v="1619" actId="1076"/>
          <ac:picMkLst>
            <pc:docMk/>
            <pc:sldMk cId="2117026257" sldId="1322"/>
            <ac:picMk id="9" creationId="{DA12748D-199C-3A4B-F5E0-6EECC3CA784F}"/>
          </ac:picMkLst>
        </pc:picChg>
      </pc:sldChg>
      <pc:sldChg chg="new del">
        <pc:chgData name="Noel Sebastian Keenlyside" userId="8bbc2abe-6fdc-422f-a689-e85e073bb7a7" providerId="ADAL" clId="{E28EB1AC-264A-5BF6-994C-978BFF76FC41}" dt="2025-11-20T23:11:07.103" v="1734" actId="680"/>
        <pc:sldMkLst>
          <pc:docMk/>
          <pc:sldMk cId="1137326342" sldId="1323"/>
        </pc:sldMkLst>
      </pc:sldChg>
      <pc:sldChg chg="new del">
        <pc:chgData name="Noel Sebastian Keenlyside" userId="8bbc2abe-6fdc-422f-a689-e85e073bb7a7" providerId="ADAL" clId="{E28EB1AC-264A-5BF6-994C-978BFF76FC41}" dt="2025-11-20T23:10:43.970" v="1732" actId="680"/>
        <pc:sldMkLst>
          <pc:docMk/>
          <pc:sldMk cId="1919342830" sldId="1323"/>
        </pc:sldMkLst>
      </pc:sldChg>
      <pc:sldChg chg="add del">
        <pc:chgData name="Noel Sebastian Keenlyside" userId="8bbc2abe-6fdc-422f-a689-e85e073bb7a7" providerId="ADAL" clId="{E28EB1AC-264A-5BF6-994C-978BFF76FC41}" dt="2025-11-20T23:17:49.652" v="1762"/>
        <pc:sldMkLst>
          <pc:docMk/>
          <pc:sldMk cId="2944386999" sldId="1323"/>
        </pc:sldMkLst>
      </pc:sldChg>
      <pc:sldChg chg="addSp delSp modSp new mod">
        <pc:chgData name="Noel Sebastian Keenlyside" userId="8bbc2abe-6fdc-422f-a689-e85e073bb7a7" providerId="ADAL" clId="{E28EB1AC-264A-5BF6-994C-978BFF76FC41}" dt="2025-11-21T13:45:43.206" v="2685" actId="1076"/>
        <pc:sldMkLst>
          <pc:docMk/>
          <pc:sldMk cId="31065989" sldId="1324"/>
        </pc:sldMkLst>
        <pc:spChg chg="mod">
          <ac:chgData name="Noel Sebastian Keenlyside" userId="8bbc2abe-6fdc-422f-a689-e85e073bb7a7" providerId="ADAL" clId="{E28EB1AC-264A-5BF6-994C-978BFF76FC41}" dt="2025-11-21T13:26:26.165" v="1980" actId="207"/>
          <ac:spMkLst>
            <pc:docMk/>
            <pc:sldMk cId="31065989" sldId="1324"/>
            <ac:spMk id="2" creationId="{0CE7AADC-3F37-77DA-EE5B-329582C6D97A}"/>
          </ac:spMkLst>
        </pc:spChg>
        <pc:spChg chg="del">
          <ac:chgData name="Noel Sebastian Keenlyside" userId="8bbc2abe-6fdc-422f-a689-e85e073bb7a7" providerId="ADAL" clId="{E28EB1AC-264A-5BF6-994C-978BFF76FC41}" dt="2025-11-21T13:05:14.649" v="1778" actId="478"/>
          <ac:spMkLst>
            <pc:docMk/>
            <pc:sldMk cId="31065989" sldId="1324"/>
            <ac:spMk id="3" creationId="{1E6A2E73-9AEB-F18F-1368-4F8314F041BB}"/>
          </ac:spMkLst>
        </pc:spChg>
        <pc:spChg chg="add del mod">
          <ac:chgData name="Noel Sebastian Keenlyside" userId="8bbc2abe-6fdc-422f-a689-e85e073bb7a7" providerId="ADAL" clId="{E28EB1AC-264A-5BF6-994C-978BFF76FC41}" dt="2025-11-21T13:20:01.257" v="1835" actId="478"/>
          <ac:spMkLst>
            <pc:docMk/>
            <pc:sldMk cId="31065989" sldId="1324"/>
            <ac:spMk id="5" creationId="{68E3C75C-6D16-86B7-FE4A-F500B6754960}"/>
          </ac:spMkLst>
        </pc:spChg>
        <pc:spChg chg="add mod">
          <ac:chgData name="Noel Sebastian Keenlyside" userId="8bbc2abe-6fdc-422f-a689-e85e073bb7a7" providerId="ADAL" clId="{E28EB1AC-264A-5BF6-994C-978BFF76FC41}" dt="2025-11-21T13:25:40.183" v="1936" actId="207"/>
          <ac:spMkLst>
            <pc:docMk/>
            <pc:sldMk cId="31065989" sldId="1324"/>
            <ac:spMk id="6" creationId="{3BFA7DEA-881C-9EAC-0102-DC2D0BCD9785}"/>
          </ac:spMkLst>
        </pc:spChg>
        <pc:spChg chg="add del mod">
          <ac:chgData name="Noel Sebastian Keenlyside" userId="8bbc2abe-6fdc-422f-a689-e85e073bb7a7" providerId="ADAL" clId="{E28EB1AC-264A-5BF6-994C-978BFF76FC41}" dt="2025-11-21T13:24:16.108" v="1921"/>
          <ac:spMkLst>
            <pc:docMk/>
            <pc:sldMk cId="31065989" sldId="1324"/>
            <ac:spMk id="7" creationId="{27654C05-0229-EFD8-91B7-36DDCB3C6B34}"/>
          </ac:spMkLst>
        </pc:spChg>
        <pc:spChg chg="add mod">
          <ac:chgData name="Noel Sebastian Keenlyside" userId="8bbc2abe-6fdc-422f-a689-e85e073bb7a7" providerId="ADAL" clId="{E28EB1AC-264A-5BF6-994C-978BFF76FC41}" dt="2025-11-21T13:25:37.089" v="1935" actId="207"/>
          <ac:spMkLst>
            <pc:docMk/>
            <pc:sldMk cId="31065989" sldId="1324"/>
            <ac:spMk id="8" creationId="{0E13C75F-6726-98FD-8B3D-5F65D9F4D3EB}"/>
          </ac:spMkLst>
        </pc:spChg>
        <pc:spChg chg="add mod">
          <ac:chgData name="Noel Sebastian Keenlyside" userId="8bbc2abe-6fdc-422f-a689-e85e073bb7a7" providerId="ADAL" clId="{E28EB1AC-264A-5BF6-994C-978BFF76FC41}" dt="2025-11-21T13:25:33.426" v="1934" actId="207"/>
          <ac:spMkLst>
            <pc:docMk/>
            <pc:sldMk cId="31065989" sldId="1324"/>
            <ac:spMk id="9" creationId="{F626E066-6BF8-8A2F-8E2A-50207C5FE250}"/>
          </ac:spMkLst>
        </pc:spChg>
        <pc:spChg chg="add del mod">
          <ac:chgData name="Noel Sebastian Keenlyside" userId="8bbc2abe-6fdc-422f-a689-e85e073bb7a7" providerId="ADAL" clId="{E28EB1AC-264A-5BF6-994C-978BFF76FC41}" dt="2025-11-21T13:27:53.685" v="2064" actId="21"/>
          <ac:spMkLst>
            <pc:docMk/>
            <pc:sldMk cId="31065989" sldId="1324"/>
            <ac:spMk id="14" creationId="{7CF05840-38AD-B9FE-1E1C-FF0FFA2ECEB1}"/>
          </ac:spMkLst>
        </pc:spChg>
        <pc:spChg chg="add mod">
          <ac:chgData name="Noel Sebastian Keenlyside" userId="8bbc2abe-6fdc-422f-a689-e85e073bb7a7" providerId="ADAL" clId="{E28EB1AC-264A-5BF6-994C-978BFF76FC41}" dt="2025-11-21T13:32:48.450" v="2153" actId="1076"/>
          <ac:spMkLst>
            <pc:docMk/>
            <pc:sldMk cId="31065989" sldId="1324"/>
            <ac:spMk id="16" creationId="{96BC1FD6-E2B2-3047-1C60-8F4036D93DEB}"/>
          </ac:spMkLst>
        </pc:spChg>
        <pc:spChg chg="add del mod">
          <ac:chgData name="Noel Sebastian Keenlyside" userId="8bbc2abe-6fdc-422f-a689-e85e073bb7a7" providerId="ADAL" clId="{E28EB1AC-264A-5BF6-994C-978BFF76FC41}" dt="2025-11-21T13:28:53.250" v="2114" actId="478"/>
          <ac:spMkLst>
            <pc:docMk/>
            <pc:sldMk cId="31065989" sldId="1324"/>
            <ac:spMk id="17" creationId="{8C3884BF-D77A-B435-7EEE-30724D157EBE}"/>
          </ac:spMkLst>
        </pc:spChg>
        <pc:spChg chg="add mod">
          <ac:chgData name="Noel Sebastian Keenlyside" userId="8bbc2abe-6fdc-422f-a689-e85e073bb7a7" providerId="ADAL" clId="{E28EB1AC-264A-5BF6-994C-978BFF76FC41}" dt="2025-11-21T13:28:40.304" v="2111" actId="1076"/>
          <ac:spMkLst>
            <pc:docMk/>
            <pc:sldMk cId="31065989" sldId="1324"/>
            <ac:spMk id="18" creationId="{D3027192-A0E1-8E8A-228C-D22D8B6B670E}"/>
          </ac:spMkLst>
        </pc:spChg>
        <pc:spChg chg="add del mod">
          <ac:chgData name="Noel Sebastian Keenlyside" userId="8bbc2abe-6fdc-422f-a689-e85e073bb7a7" providerId="ADAL" clId="{E28EB1AC-264A-5BF6-994C-978BFF76FC41}" dt="2025-11-21T13:31:39.949" v="2140" actId="478"/>
          <ac:spMkLst>
            <pc:docMk/>
            <pc:sldMk cId="31065989" sldId="1324"/>
            <ac:spMk id="19" creationId="{6FE2A170-7CEA-B40D-CF18-C3142E18009F}"/>
          </ac:spMkLst>
        </pc:spChg>
        <pc:spChg chg="add mod">
          <ac:chgData name="Noel Sebastian Keenlyside" userId="8bbc2abe-6fdc-422f-a689-e85e073bb7a7" providerId="ADAL" clId="{E28EB1AC-264A-5BF6-994C-978BFF76FC41}" dt="2025-11-21T13:45:43.206" v="2685" actId="1076"/>
          <ac:spMkLst>
            <pc:docMk/>
            <pc:sldMk cId="31065989" sldId="1324"/>
            <ac:spMk id="21" creationId="{028D5A8E-D23A-F8F5-750F-2DD9BA5508B9}"/>
          </ac:spMkLst>
        </pc:spChg>
        <pc:picChg chg="add mod modCrop">
          <ac:chgData name="Noel Sebastian Keenlyside" userId="8bbc2abe-6fdc-422f-a689-e85e073bb7a7" providerId="ADAL" clId="{E28EB1AC-264A-5BF6-994C-978BFF76FC41}" dt="2025-11-21T13:32:49.337" v="2154" actId="1076"/>
          <ac:picMkLst>
            <pc:docMk/>
            <pc:sldMk cId="31065989" sldId="1324"/>
            <ac:picMk id="4" creationId="{EA85BC00-5798-9967-92BE-BE02D052E4AD}"/>
          </ac:picMkLst>
        </pc:picChg>
        <pc:picChg chg="add del mod">
          <ac:chgData name="Noel Sebastian Keenlyside" userId="8bbc2abe-6fdc-422f-a689-e85e073bb7a7" providerId="ADAL" clId="{E28EB1AC-264A-5BF6-994C-978BFF76FC41}" dt="2025-11-21T13:28:50.784" v="2113" actId="478"/>
          <ac:picMkLst>
            <pc:docMk/>
            <pc:sldMk cId="31065989" sldId="1324"/>
            <ac:picMk id="15" creationId="{534FB675-23C5-59AC-3B3F-D3AA0E1CF206}"/>
          </ac:picMkLst>
        </pc:picChg>
        <pc:picChg chg="add mod modCrop">
          <ac:chgData name="Noel Sebastian Keenlyside" userId="8bbc2abe-6fdc-422f-a689-e85e073bb7a7" providerId="ADAL" clId="{E28EB1AC-264A-5BF6-994C-978BFF76FC41}" dt="2025-11-21T13:33:14.357" v="2162" actId="1076"/>
          <ac:picMkLst>
            <pc:docMk/>
            <pc:sldMk cId="31065989" sldId="1324"/>
            <ac:picMk id="20" creationId="{DA1E2358-6E67-818F-CA74-0246AE080AF9}"/>
          </ac:picMkLst>
        </pc:picChg>
        <pc:picChg chg="add del mod">
          <ac:chgData name="Noel Sebastian Keenlyside" userId="8bbc2abe-6fdc-422f-a689-e85e073bb7a7" providerId="ADAL" clId="{E28EB1AC-264A-5BF6-994C-978BFF76FC41}" dt="2025-11-21T13:20:01.257" v="1835" actId="478"/>
          <ac:picMkLst>
            <pc:docMk/>
            <pc:sldMk cId="31065989" sldId="1324"/>
            <ac:picMk id="1026" creationId="{29E02A15-F91D-6840-D6CE-3E5AC024871B}"/>
          </ac:picMkLst>
        </pc:picChg>
        <pc:picChg chg="add del mod">
          <ac:chgData name="Noel Sebastian Keenlyside" userId="8bbc2abe-6fdc-422f-a689-e85e073bb7a7" providerId="ADAL" clId="{E28EB1AC-264A-5BF6-994C-978BFF76FC41}" dt="2025-11-21T13:20:16.318" v="1838" actId="478"/>
          <ac:picMkLst>
            <pc:docMk/>
            <pc:sldMk cId="31065989" sldId="1324"/>
            <ac:picMk id="1028" creationId="{11836D05-C0E1-4FF9-20DC-E67EE6A30681}"/>
          </ac:picMkLst>
        </pc:picChg>
        <pc:picChg chg="add del mod">
          <ac:chgData name="Noel Sebastian Keenlyside" userId="8bbc2abe-6fdc-422f-a689-e85e073bb7a7" providerId="ADAL" clId="{E28EB1AC-264A-5BF6-994C-978BFF76FC41}" dt="2025-11-21T13:21:41.936" v="1844" actId="478"/>
          <ac:picMkLst>
            <pc:docMk/>
            <pc:sldMk cId="31065989" sldId="1324"/>
            <ac:picMk id="1030" creationId="{E674CF99-C571-533B-B067-841BCE72C618}"/>
          </ac:picMkLst>
        </pc:picChg>
        <pc:picChg chg="add mod">
          <ac:chgData name="Noel Sebastian Keenlyside" userId="8bbc2abe-6fdc-422f-a689-e85e073bb7a7" providerId="ADAL" clId="{E28EB1AC-264A-5BF6-994C-978BFF76FC41}" dt="2025-11-21T13:22:57.893" v="1849" actId="1076"/>
          <ac:picMkLst>
            <pc:docMk/>
            <pc:sldMk cId="31065989" sldId="1324"/>
            <ac:picMk id="1032" creationId="{FC10CF80-EAE8-1D27-F76F-003ECB4FE79A}"/>
          </ac:picMkLst>
        </pc:picChg>
        <pc:cxnChg chg="add mod">
          <ac:chgData name="Noel Sebastian Keenlyside" userId="8bbc2abe-6fdc-422f-a689-e85e073bb7a7" providerId="ADAL" clId="{E28EB1AC-264A-5BF6-994C-978BFF76FC41}" dt="2025-11-21T13:25:19.243" v="1930" actId="208"/>
          <ac:cxnSpMkLst>
            <pc:docMk/>
            <pc:sldMk cId="31065989" sldId="1324"/>
            <ac:cxnSpMk id="11" creationId="{230AC32C-9076-F45F-1F30-E195FF573C11}"/>
          </ac:cxnSpMkLst>
        </pc:cxnChg>
        <pc:cxnChg chg="add mod">
          <ac:chgData name="Noel Sebastian Keenlyside" userId="8bbc2abe-6fdc-422f-a689-e85e073bb7a7" providerId="ADAL" clId="{E28EB1AC-264A-5BF6-994C-978BFF76FC41}" dt="2025-11-21T13:25:26.537" v="1933" actId="14100"/>
          <ac:cxnSpMkLst>
            <pc:docMk/>
            <pc:sldMk cId="31065989" sldId="1324"/>
            <ac:cxnSpMk id="12" creationId="{3B325A07-8267-3C80-7D9F-B145A325C05F}"/>
          </ac:cxnSpMkLst>
        </pc:cxnChg>
      </pc:sldChg>
      <pc:sldChg chg="addSp delSp modSp new mod">
        <pc:chgData name="Noel Sebastian Keenlyside" userId="8bbc2abe-6fdc-422f-a689-e85e073bb7a7" providerId="ADAL" clId="{E28EB1AC-264A-5BF6-994C-978BFF76FC41}" dt="2025-11-21T13:46:07.298" v="2690"/>
        <pc:sldMkLst>
          <pc:docMk/>
          <pc:sldMk cId="1404712875" sldId="1325"/>
        </pc:sldMkLst>
        <pc:spChg chg="del">
          <ac:chgData name="Noel Sebastian Keenlyside" userId="8bbc2abe-6fdc-422f-a689-e85e073bb7a7" providerId="ADAL" clId="{E28EB1AC-264A-5BF6-994C-978BFF76FC41}" dt="2025-11-21T13:44:23.600" v="2631" actId="478"/>
          <ac:spMkLst>
            <pc:docMk/>
            <pc:sldMk cId="1404712875" sldId="1325"/>
            <ac:spMk id="2" creationId="{8A216337-2ABE-74C2-4B5E-699F2BCBDD21}"/>
          </ac:spMkLst>
        </pc:spChg>
        <pc:spChg chg="del">
          <ac:chgData name="Noel Sebastian Keenlyside" userId="8bbc2abe-6fdc-422f-a689-e85e073bb7a7" providerId="ADAL" clId="{E28EB1AC-264A-5BF6-994C-978BFF76FC41}" dt="2025-11-21T13:12:57.698" v="1788" actId="478"/>
          <ac:spMkLst>
            <pc:docMk/>
            <pc:sldMk cId="1404712875" sldId="1325"/>
            <ac:spMk id="3" creationId="{862E5D09-03D1-D8FA-9143-6B289B3030A6}"/>
          </ac:spMkLst>
        </pc:spChg>
        <pc:spChg chg="add mod">
          <ac:chgData name="Noel Sebastian Keenlyside" userId="8bbc2abe-6fdc-422f-a689-e85e073bb7a7" providerId="ADAL" clId="{E28EB1AC-264A-5BF6-994C-978BFF76FC41}" dt="2025-11-21T13:42:38.241" v="2607"/>
          <ac:spMkLst>
            <pc:docMk/>
            <pc:sldMk cId="1404712875" sldId="1325"/>
            <ac:spMk id="5" creationId="{03B7FE9F-CA18-7812-1792-C26FDF869A19}"/>
          </ac:spMkLst>
        </pc:spChg>
        <pc:spChg chg="add mod">
          <ac:chgData name="Noel Sebastian Keenlyside" userId="8bbc2abe-6fdc-422f-a689-e85e073bb7a7" providerId="ADAL" clId="{E28EB1AC-264A-5BF6-994C-978BFF76FC41}" dt="2025-11-21T13:44:30.126" v="2634" actId="20577"/>
          <ac:spMkLst>
            <pc:docMk/>
            <pc:sldMk cId="1404712875" sldId="1325"/>
            <ac:spMk id="7" creationId="{4FC0CDE7-71FB-753C-9FCB-A3C662A00DA0}"/>
          </ac:spMkLst>
        </pc:spChg>
        <pc:spChg chg="add mod">
          <ac:chgData name="Noel Sebastian Keenlyside" userId="8bbc2abe-6fdc-422f-a689-e85e073bb7a7" providerId="ADAL" clId="{E28EB1AC-264A-5BF6-994C-978BFF76FC41}" dt="2025-11-21T13:44:41.332" v="2663" actId="20577"/>
          <ac:spMkLst>
            <pc:docMk/>
            <pc:sldMk cId="1404712875" sldId="1325"/>
            <ac:spMk id="8" creationId="{F2D35029-DF16-0001-423C-9E9A93C703F7}"/>
          </ac:spMkLst>
        </pc:spChg>
        <pc:spChg chg="add mod">
          <ac:chgData name="Noel Sebastian Keenlyside" userId="8bbc2abe-6fdc-422f-a689-e85e073bb7a7" providerId="ADAL" clId="{E28EB1AC-264A-5BF6-994C-978BFF76FC41}" dt="2025-11-21T13:43:47.008" v="2619"/>
          <ac:spMkLst>
            <pc:docMk/>
            <pc:sldMk cId="1404712875" sldId="1325"/>
            <ac:spMk id="9" creationId="{F9E3DE6C-B953-BEC6-E65E-97952C7F0087}"/>
          </ac:spMkLst>
        </pc:spChg>
        <pc:spChg chg="add mod">
          <ac:chgData name="Noel Sebastian Keenlyside" userId="8bbc2abe-6fdc-422f-a689-e85e073bb7a7" providerId="ADAL" clId="{E28EB1AC-264A-5BF6-994C-978BFF76FC41}" dt="2025-11-21T13:43:47.008" v="2619"/>
          <ac:spMkLst>
            <pc:docMk/>
            <pc:sldMk cId="1404712875" sldId="1325"/>
            <ac:spMk id="10" creationId="{2A0A8CA3-97F7-8A9C-1451-CF4A9A7986AB}"/>
          </ac:spMkLst>
        </pc:spChg>
        <pc:spChg chg="add mod">
          <ac:chgData name="Noel Sebastian Keenlyside" userId="8bbc2abe-6fdc-422f-a689-e85e073bb7a7" providerId="ADAL" clId="{E28EB1AC-264A-5BF6-994C-978BFF76FC41}" dt="2025-11-21T13:46:07.298" v="2690"/>
          <ac:spMkLst>
            <pc:docMk/>
            <pc:sldMk cId="1404712875" sldId="1325"/>
            <ac:spMk id="11" creationId="{FC95D4CD-8D6D-7BB7-0A25-518ED24C2C23}"/>
          </ac:spMkLst>
        </pc:spChg>
        <pc:picChg chg="add mod modCrop">
          <ac:chgData name="Noel Sebastian Keenlyside" userId="8bbc2abe-6fdc-422f-a689-e85e073bb7a7" providerId="ADAL" clId="{E28EB1AC-264A-5BF6-994C-978BFF76FC41}" dt="2025-11-21T13:45:05.083" v="2665" actId="732"/>
          <ac:picMkLst>
            <pc:docMk/>
            <pc:sldMk cId="1404712875" sldId="1325"/>
            <ac:picMk id="4" creationId="{A1EDA4CC-3EDB-D518-F07B-07F3F92E1D9C}"/>
          </ac:picMkLst>
        </pc:picChg>
        <pc:picChg chg="add mod modCrop">
          <ac:chgData name="Noel Sebastian Keenlyside" userId="8bbc2abe-6fdc-422f-a689-e85e073bb7a7" providerId="ADAL" clId="{E28EB1AC-264A-5BF6-994C-978BFF76FC41}" dt="2025-11-21T13:44:51.098" v="2664" actId="14100"/>
          <ac:picMkLst>
            <pc:docMk/>
            <pc:sldMk cId="1404712875" sldId="1325"/>
            <ac:picMk id="6" creationId="{7D1FFE9C-741A-6F9A-EE94-CB735FFA3E4D}"/>
          </ac:picMkLst>
        </pc:picChg>
      </pc:sldChg>
      <pc:sldChg chg="addSp delSp modSp new mod">
        <pc:chgData name="Noel Sebastian Keenlyside" userId="8bbc2abe-6fdc-422f-a689-e85e073bb7a7" providerId="ADAL" clId="{E28EB1AC-264A-5BF6-994C-978BFF76FC41}" dt="2025-11-21T13:46:03.238" v="2689" actId="1076"/>
        <pc:sldMkLst>
          <pc:docMk/>
          <pc:sldMk cId="3096671494" sldId="1326"/>
        </pc:sldMkLst>
        <pc:spChg chg="mod">
          <ac:chgData name="Noel Sebastian Keenlyside" userId="8bbc2abe-6fdc-422f-a689-e85e073bb7a7" providerId="ADAL" clId="{E28EB1AC-264A-5BF6-994C-978BFF76FC41}" dt="2025-11-21T13:39:22.103" v="2458" actId="1035"/>
          <ac:spMkLst>
            <pc:docMk/>
            <pc:sldMk cId="3096671494" sldId="1326"/>
            <ac:spMk id="2" creationId="{BA3B3FA8-9A8D-456A-635C-4035657C1805}"/>
          </ac:spMkLst>
        </pc:spChg>
        <pc:spChg chg="del">
          <ac:chgData name="Noel Sebastian Keenlyside" userId="8bbc2abe-6fdc-422f-a689-e85e073bb7a7" providerId="ADAL" clId="{E28EB1AC-264A-5BF6-994C-978BFF76FC41}" dt="2025-11-21T13:16:47.724" v="1800" actId="478"/>
          <ac:spMkLst>
            <pc:docMk/>
            <pc:sldMk cId="3096671494" sldId="1326"/>
            <ac:spMk id="3" creationId="{8C1D0544-3773-AEB1-3DB4-0B844DDDC7BE}"/>
          </ac:spMkLst>
        </pc:spChg>
        <pc:spChg chg="add mod">
          <ac:chgData name="Noel Sebastian Keenlyside" userId="8bbc2abe-6fdc-422f-a689-e85e073bb7a7" providerId="ADAL" clId="{E28EB1AC-264A-5BF6-994C-978BFF76FC41}" dt="2025-11-21T13:39:27.697" v="2468" actId="1035"/>
          <ac:spMkLst>
            <pc:docMk/>
            <pc:sldMk cId="3096671494" sldId="1326"/>
            <ac:spMk id="8" creationId="{0D13CDE2-9DFD-1238-1146-E27107921E09}"/>
          </ac:spMkLst>
        </pc:spChg>
        <pc:spChg chg="add mod">
          <ac:chgData name="Noel Sebastian Keenlyside" userId="8bbc2abe-6fdc-422f-a689-e85e073bb7a7" providerId="ADAL" clId="{E28EB1AC-264A-5BF6-994C-978BFF76FC41}" dt="2025-11-21T13:41:43.889" v="2600" actId="1037"/>
          <ac:spMkLst>
            <pc:docMk/>
            <pc:sldMk cId="3096671494" sldId="1326"/>
            <ac:spMk id="9" creationId="{D422BB51-AF4C-1FDB-44D7-A569162EBBCB}"/>
          </ac:spMkLst>
        </pc:spChg>
        <pc:spChg chg="add mod">
          <ac:chgData name="Noel Sebastian Keenlyside" userId="8bbc2abe-6fdc-422f-a689-e85e073bb7a7" providerId="ADAL" clId="{E28EB1AC-264A-5BF6-994C-978BFF76FC41}" dt="2025-11-21T13:41:39.467" v="2579" actId="1038"/>
          <ac:spMkLst>
            <pc:docMk/>
            <pc:sldMk cId="3096671494" sldId="1326"/>
            <ac:spMk id="10" creationId="{3BB902DB-7F39-AE84-8BB3-4B0E637FB4C2}"/>
          </ac:spMkLst>
        </pc:spChg>
        <pc:spChg chg="add mod">
          <ac:chgData name="Noel Sebastian Keenlyside" userId="8bbc2abe-6fdc-422f-a689-e85e073bb7a7" providerId="ADAL" clId="{E28EB1AC-264A-5BF6-994C-978BFF76FC41}" dt="2025-11-21T13:46:03.238" v="2689" actId="1076"/>
          <ac:spMkLst>
            <pc:docMk/>
            <pc:sldMk cId="3096671494" sldId="1326"/>
            <ac:spMk id="11" creationId="{D93AD451-DAE8-3FFA-CED4-5D8541DBE923}"/>
          </ac:spMkLst>
        </pc:spChg>
        <pc:picChg chg="add del mod modCrop">
          <ac:chgData name="Noel Sebastian Keenlyside" userId="8bbc2abe-6fdc-422f-a689-e85e073bb7a7" providerId="ADAL" clId="{E28EB1AC-264A-5BF6-994C-978BFF76FC41}" dt="2025-11-21T13:27:33.339" v="2061" actId="21"/>
          <ac:picMkLst>
            <pc:docMk/>
            <pc:sldMk cId="3096671494" sldId="1326"/>
            <ac:picMk id="4" creationId="{F968982A-2CB0-9624-A0B0-456781A5D0F4}"/>
          </ac:picMkLst>
        </pc:picChg>
        <pc:picChg chg="add mod modCrop">
          <ac:chgData name="Noel Sebastian Keenlyside" userId="8bbc2abe-6fdc-422f-a689-e85e073bb7a7" providerId="ADAL" clId="{E28EB1AC-264A-5BF6-994C-978BFF76FC41}" dt="2025-11-21T13:39:33.882" v="2482" actId="1035"/>
          <ac:picMkLst>
            <pc:docMk/>
            <pc:sldMk cId="3096671494" sldId="1326"/>
            <ac:picMk id="5" creationId="{BE4A7271-A265-F216-CCE1-4A94D9842059}"/>
          </ac:picMkLst>
        </pc:picChg>
        <pc:picChg chg="add del mod modCrop">
          <ac:chgData name="Noel Sebastian Keenlyside" userId="8bbc2abe-6fdc-422f-a689-e85e073bb7a7" providerId="ADAL" clId="{E28EB1AC-264A-5BF6-994C-978BFF76FC41}" dt="2025-11-21T13:35:52.492" v="2180" actId="21"/>
          <ac:picMkLst>
            <pc:docMk/>
            <pc:sldMk cId="3096671494" sldId="1326"/>
            <ac:picMk id="6" creationId="{356266C0-7461-9961-75EB-04A2F1047117}"/>
          </ac:picMkLst>
        </pc:picChg>
        <pc:picChg chg="add mod">
          <ac:chgData name="Noel Sebastian Keenlyside" userId="8bbc2abe-6fdc-422f-a689-e85e073bb7a7" providerId="ADAL" clId="{E28EB1AC-264A-5BF6-994C-978BFF76FC41}" dt="2025-11-21T13:39:33.882" v="2482" actId="1035"/>
          <ac:picMkLst>
            <pc:docMk/>
            <pc:sldMk cId="3096671494" sldId="1326"/>
            <ac:picMk id="7" creationId="{0A60C153-67BF-C563-8719-E156A1843E19}"/>
          </ac:picMkLst>
        </pc:picChg>
      </pc:sldChg>
      <pc:sldChg chg="add del">
        <pc:chgData name="Noel Sebastian Keenlyside" userId="8bbc2abe-6fdc-422f-a689-e85e073bb7a7" providerId="ADAL" clId="{E28EB1AC-264A-5BF6-994C-978BFF76FC41}" dt="2025-11-21T13:27:30.476" v="2060" actId="2696"/>
        <pc:sldMkLst>
          <pc:docMk/>
          <pc:sldMk cId="1913988354" sldId="1327"/>
        </pc:sldMkLst>
      </pc:sldChg>
      <pc:sldChg chg="addSp delSp modSp add mod modTransition">
        <pc:chgData name="Noel Sebastian Keenlyside" userId="8bbc2abe-6fdc-422f-a689-e85e073bb7a7" providerId="ADAL" clId="{E28EB1AC-264A-5BF6-994C-978BFF76FC41}" dt="2025-11-21T13:45:46.770" v="2686"/>
        <pc:sldMkLst>
          <pc:docMk/>
          <pc:sldMk cId="2985292564" sldId="1327"/>
        </pc:sldMkLst>
        <pc:spChg chg="add mod">
          <ac:chgData name="Noel Sebastian Keenlyside" userId="8bbc2abe-6fdc-422f-a689-e85e073bb7a7" providerId="ADAL" clId="{E28EB1AC-264A-5BF6-994C-978BFF76FC41}" dt="2025-11-21T13:45:46.770" v="2686"/>
          <ac:spMkLst>
            <pc:docMk/>
            <pc:sldMk cId="2985292564" sldId="1327"/>
            <ac:spMk id="5" creationId="{E6148C79-EA41-7ED9-9B73-C60463CBEE3E}"/>
          </ac:spMkLst>
        </pc:spChg>
        <pc:spChg chg="del">
          <ac:chgData name="Noel Sebastian Keenlyside" userId="8bbc2abe-6fdc-422f-a689-e85e073bb7a7" providerId="ADAL" clId="{E28EB1AC-264A-5BF6-994C-978BFF76FC41}" dt="2025-11-21T13:29:35.212" v="2123" actId="478"/>
          <ac:spMkLst>
            <pc:docMk/>
            <pc:sldMk cId="2985292564" sldId="1327"/>
            <ac:spMk id="6" creationId="{3F80F501-73A9-6B46-F378-B57F4A4FC402}"/>
          </ac:spMkLst>
        </pc:spChg>
        <pc:spChg chg="del">
          <ac:chgData name="Noel Sebastian Keenlyside" userId="8bbc2abe-6fdc-422f-a689-e85e073bb7a7" providerId="ADAL" clId="{E28EB1AC-264A-5BF6-994C-978BFF76FC41}" dt="2025-11-21T13:29:35.212" v="2123" actId="478"/>
          <ac:spMkLst>
            <pc:docMk/>
            <pc:sldMk cId="2985292564" sldId="1327"/>
            <ac:spMk id="8" creationId="{F1EA65DC-84D5-8C7F-2F61-EE158C1929E3}"/>
          </ac:spMkLst>
        </pc:spChg>
        <pc:spChg chg="del">
          <ac:chgData name="Noel Sebastian Keenlyside" userId="8bbc2abe-6fdc-422f-a689-e85e073bb7a7" providerId="ADAL" clId="{E28EB1AC-264A-5BF6-994C-978BFF76FC41}" dt="2025-11-21T13:29:35.212" v="2123" actId="478"/>
          <ac:spMkLst>
            <pc:docMk/>
            <pc:sldMk cId="2985292564" sldId="1327"/>
            <ac:spMk id="9" creationId="{A0FB806D-CC0A-16E2-742C-F2208EA9231D}"/>
          </ac:spMkLst>
        </pc:spChg>
        <pc:spChg chg="mod">
          <ac:chgData name="Noel Sebastian Keenlyside" userId="8bbc2abe-6fdc-422f-a689-e85e073bb7a7" providerId="ADAL" clId="{E28EB1AC-264A-5BF6-994C-978BFF76FC41}" dt="2025-11-21T13:29:18.956" v="2120" actId="1076"/>
          <ac:spMkLst>
            <pc:docMk/>
            <pc:sldMk cId="2985292564" sldId="1327"/>
            <ac:spMk id="18" creationId="{81877375-012C-7615-EC91-D4CA8ACA77B4}"/>
          </ac:spMkLst>
        </pc:spChg>
        <pc:picChg chg="add mod">
          <ac:chgData name="Noel Sebastian Keenlyside" userId="8bbc2abe-6fdc-422f-a689-e85e073bb7a7" providerId="ADAL" clId="{E28EB1AC-264A-5BF6-994C-978BFF76FC41}" dt="2025-11-21T13:33:20.004" v="2163"/>
          <ac:picMkLst>
            <pc:docMk/>
            <pc:sldMk cId="2985292564" sldId="1327"/>
            <ac:picMk id="3" creationId="{1B023930-CB0A-2576-3DE0-8BE914D5EEBD}"/>
          </ac:picMkLst>
        </pc:picChg>
        <pc:picChg chg="mod">
          <ac:chgData name="Noel Sebastian Keenlyside" userId="8bbc2abe-6fdc-422f-a689-e85e073bb7a7" providerId="ADAL" clId="{E28EB1AC-264A-5BF6-994C-978BFF76FC41}" dt="2025-11-21T13:29:38.353" v="2124" actId="1076"/>
          <ac:picMkLst>
            <pc:docMk/>
            <pc:sldMk cId="2985292564" sldId="1327"/>
            <ac:picMk id="15" creationId="{788CB452-CAF1-1AFC-56A4-C9B9E1FA0677}"/>
          </ac:picMkLst>
        </pc:picChg>
        <pc:picChg chg="del">
          <ac:chgData name="Noel Sebastian Keenlyside" userId="8bbc2abe-6fdc-422f-a689-e85e073bb7a7" providerId="ADAL" clId="{E28EB1AC-264A-5BF6-994C-978BFF76FC41}" dt="2025-11-21T13:29:28.842" v="2122" actId="478"/>
          <ac:picMkLst>
            <pc:docMk/>
            <pc:sldMk cId="2985292564" sldId="1327"/>
            <ac:picMk id="1032" creationId="{C7459F90-04C2-66D3-583F-3B4F2508A8E8}"/>
          </ac:picMkLst>
        </pc:picChg>
        <pc:cxnChg chg="del mod">
          <ac:chgData name="Noel Sebastian Keenlyside" userId="8bbc2abe-6fdc-422f-a689-e85e073bb7a7" providerId="ADAL" clId="{E28EB1AC-264A-5BF6-994C-978BFF76FC41}" dt="2025-11-21T13:29:35.212" v="2123" actId="478"/>
          <ac:cxnSpMkLst>
            <pc:docMk/>
            <pc:sldMk cId="2985292564" sldId="1327"/>
            <ac:cxnSpMk id="11" creationId="{28107DA4-3032-D575-E818-F445DD75C0E6}"/>
          </ac:cxnSpMkLst>
        </pc:cxnChg>
        <pc:cxnChg chg="del mod">
          <ac:chgData name="Noel Sebastian Keenlyside" userId="8bbc2abe-6fdc-422f-a689-e85e073bb7a7" providerId="ADAL" clId="{E28EB1AC-264A-5BF6-994C-978BFF76FC41}" dt="2025-11-21T13:29:35.212" v="2123" actId="478"/>
          <ac:cxnSpMkLst>
            <pc:docMk/>
            <pc:sldMk cId="2985292564" sldId="1327"/>
            <ac:cxnSpMk id="12" creationId="{F9EF142A-FDAC-3D39-C305-3B46D1A71152}"/>
          </ac:cxnSpMkLst>
        </pc:cxnChg>
      </pc:sldChg>
      <pc:sldMasterChg chg="modSldLayout">
        <pc:chgData name="Noel Sebastian Keenlyside" userId="8bbc2abe-6fdc-422f-a689-e85e073bb7a7" providerId="ADAL" clId="{E28EB1AC-264A-5BF6-994C-978BFF76FC41}" dt="2025-11-20T23:18:22.728" v="1766" actId="478"/>
        <pc:sldMasterMkLst>
          <pc:docMk/>
          <pc:sldMasterMk cId="1949515240" sldId="2147483751"/>
        </pc:sldMasterMkLst>
        <pc:sldLayoutChg chg="delSp modSp mod">
          <pc:chgData name="Noel Sebastian Keenlyside" userId="8bbc2abe-6fdc-422f-a689-e85e073bb7a7" providerId="ADAL" clId="{E28EB1AC-264A-5BF6-994C-978BFF76FC41}" dt="2025-11-20T23:18:22.728" v="1766" actId="478"/>
          <pc:sldLayoutMkLst>
            <pc:docMk/>
            <pc:sldMasterMk cId="1949515240" sldId="2147483751"/>
            <pc:sldLayoutMk cId="329861980" sldId="2147483755"/>
          </pc:sldLayoutMkLst>
          <pc:picChg chg="del mod">
            <ac:chgData name="Noel Sebastian Keenlyside" userId="8bbc2abe-6fdc-422f-a689-e85e073bb7a7" providerId="ADAL" clId="{E28EB1AC-264A-5BF6-994C-978BFF76FC41}" dt="2025-11-20T23:18:22.728" v="1766" actId="478"/>
            <ac:picMkLst>
              <pc:docMk/>
              <pc:sldMasterMk cId="1949515240" sldId="2147483751"/>
              <pc:sldLayoutMk cId="329861980" sldId="2147483755"/>
              <ac:picMk id="8" creationId="{45BD7761-F3DD-0847-A247-70380E91E702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048191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E6BE0-B50F-2248-BAD8-D31AB69B8A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512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Add some information on resolution</a:t>
            </a:r>
          </a:p>
        </p:txBody>
      </p:sp>
      <p:sp>
        <p:nvSpPr>
          <p:cNvPr id="413" name="CustomShape 2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6389610C-6D5A-48B7-87E8-E3595B7DD53C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11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1487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O" dirty="0"/>
              <a:t>May be make a better transition</a:t>
            </a:r>
          </a:p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9E8C22-00AC-4214-B956-F6F3EF5B7FED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99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O" dirty="0"/>
              <a:t>May be make a better transition</a:t>
            </a:r>
          </a:p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9E8C22-00AC-4214-B956-F6F3EF5B7FED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759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6">
            <a:extLst>
              <a:ext uri="{FF2B5EF4-FFF2-40B4-BE49-F238E27FC236}">
                <a16:creationId xmlns:a16="http://schemas.microsoft.com/office/drawing/2014/main" id="{F8C1B07F-416A-CA45-91C3-17A3FE6432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" y="4613191"/>
            <a:ext cx="9143245" cy="5303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914651"/>
            <a:ext cx="6400800" cy="131445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342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5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</a:t>
            </a:r>
            <a:r>
              <a:rPr lang="en-US" dirty="0" err="1"/>
              <a:t>tannivo</a:t>
            </a:r>
            <a:r>
              <a:rPr lang="en-US" dirty="0"/>
              <a:t> edit Master subtitle style</a:t>
            </a:r>
          </a:p>
          <a:p>
            <a:r>
              <a:rPr lang="en-US" dirty="0"/>
              <a:t>Anniversary 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7168-2CF4-0A41-A5D5-5E4815D948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11/21/25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8BD6-0498-1544-9B0B-182B77789602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78" y="0"/>
            <a:ext cx="9144000" cy="534924"/>
          </a:xfrm>
          <a:prstGeom prst="rect">
            <a:avLst/>
          </a:prstGeom>
        </p:spPr>
      </p:pic>
      <p:sp>
        <p:nvSpPr>
          <p:cNvPr id="20" name="Plassholder for bunntekst 16"/>
          <p:cNvSpPr txBox="1">
            <a:spLocks/>
          </p:cNvSpPr>
          <p:nvPr userDrawn="1"/>
        </p:nvSpPr>
        <p:spPr>
          <a:xfrm>
            <a:off x="540068" y="4916162"/>
            <a:ext cx="4247956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457059" rtl="0" eaLnBrk="1" latinLnBrk="0" hangingPunct="1">
              <a:defRPr sz="125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059" algn="l" defTabSz="4570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16" algn="l" defTabSz="4570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74" algn="l" defTabSz="4570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31" algn="l" defTabSz="4570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289" algn="l" defTabSz="4570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46" algn="l" defTabSz="4570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04" algn="l" defTabSz="4570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462" algn="l" defTabSz="4570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tx1"/>
                </a:solidFill>
              </a:rPr>
              <a:t>Nansen-Tutu TRIATLAS summer school, 14.01.2020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A2E501-A92A-0942-9EDE-9BB7D8EE5C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87407" y="4860574"/>
            <a:ext cx="741450" cy="1869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AEAC1F-4D0A-CA49-8698-D5DF53F51D0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822015" y="4868564"/>
            <a:ext cx="516459" cy="1869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74BE884-09A4-BE4E-A66B-EB99B36F712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48996" y="4916262"/>
            <a:ext cx="954937" cy="795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1966FAD-065A-704B-AEB1-BCA0656DCA8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643375" y="4864495"/>
            <a:ext cx="879837" cy="18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63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7168-2CF4-0A41-A5D5-5E4815D948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11/21/25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8BD6-0498-1544-9B0B-182B77789602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4870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3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3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7168-2CF4-0A41-A5D5-5E4815D948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11/21/25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8BD6-0498-1544-9B0B-182B77789602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6203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075A0-6A32-FB48-B54B-59E1ADBEA640}" type="datetime1">
              <a:rPr lang="nb-NO" smtClean="0"/>
              <a:t>21.11.2025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AA4EC-A728-2047-87DD-77F76C2E29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272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F3D01-B6AD-084E-BD16-D1D9CBB66FE5}" type="datetime1">
              <a:rPr lang="nb-NO" smtClean="0"/>
              <a:t>21.11.2025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916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6B92A-F8EE-B444-9975-4E6E0E19EAA0}" type="datetime1">
              <a:rPr lang="nb-NO" smtClean="0"/>
              <a:t>21.11.2025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A978E-979B-6141-A55D-6BE6355521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9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0C7FF-3B30-EB4F-AD1B-B0E02ECF6B87}" type="datetime1">
              <a:rPr lang="nb-NO" smtClean="0"/>
              <a:t>21.11.2025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0FE6B-DD7E-7042-BD21-B66F0445A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436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0D737-8325-0D42-B9F7-73A80EFFCF2F}" type="datetime1">
              <a:rPr lang="nb-NO" smtClean="0"/>
              <a:t>21.11.2025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A6B72-89EB-9E40-A7A9-1281D4F7C4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4276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34CEC-368A-D94A-8A39-4A6C41790974}" type="datetime1">
              <a:rPr lang="nb-NO" smtClean="0"/>
              <a:t>21.11.2025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6579F-6F22-FD4E-9A4F-EC2EA6CCD2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581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3DE0A-BE5D-3A49-8193-C94976368E76}" type="datetime1">
              <a:rPr lang="nb-NO" smtClean="0"/>
              <a:t>21.11.2025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5558C-4CA2-4543-8D75-5E9F7213B2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662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C0F1E-73F2-1548-B488-4A1E292C70C8}" type="datetime1">
              <a:rPr lang="nb-NO" smtClean="0"/>
              <a:t>21.11.2025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64798-3BFB-FC48-A246-2F9FBB0699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982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7168-2CF4-0A41-A5D5-5E4815D948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11/21/25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8BD6-0498-1544-9B0B-182B77789602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02646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E24EC-0E98-1E4A-9185-F1FF1EF24167}" type="datetime1">
              <a:rPr lang="nb-NO" smtClean="0"/>
              <a:t>21.11.2025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E38F7-C871-1645-AC7E-15D3A022DA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8856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DB5A0-699C-7B4B-B680-EE7552560AE1}" type="datetime1">
              <a:rPr lang="nb-NO" smtClean="0"/>
              <a:t>21.11.2025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C81F0-30AD-FE4B-A80F-9194786AED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9289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05308-62A1-3E4B-9ED4-3DCA06818C5A}" type="datetime1">
              <a:rPr lang="nb-NO" smtClean="0"/>
              <a:t>21.11.2025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B64FF-9B2F-FF4C-9385-7A28C12B05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877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175292"/>
            <a:ext cx="7772400" cy="809942"/>
          </a:xfrm>
        </p:spPr>
        <p:txBody>
          <a:bodyPr anchor="b">
            <a:noAutofit/>
          </a:bodyPr>
          <a:lstStyle>
            <a:lvl1pPr algn="ctr">
              <a:defRPr sz="27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30163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175292"/>
            <a:ext cx="7772400" cy="809942"/>
          </a:xfrm>
        </p:spPr>
        <p:txBody>
          <a:bodyPr anchor="b">
            <a:noAutofit/>
          </a:bodyPr>
          <a:lstStyle>
            <a:lvl1pPr algn="ctr">
              <a:defRPr sz="27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49961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175292"/>
            <a:ext cx="7772400" cy="809942"/>
          </a:xfrm>
        </p:spPr>
        <p:txBody>
          <a:bodyPr anchor="b">
            <a:noAutofit/>
          </a:bodyPr>
          <a:lstStyle>
            <a:lvl1pPr algn="ctr">
              <a:defRPr sz="27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77300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725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5846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8845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17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8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794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58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38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173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396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67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399553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234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7168-2CF4-0A41-A5D5-5E4815D948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11/21/25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8BD6-0498-1544-9B0B-182B77789602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13443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7719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7377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3750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18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192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107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8289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Objeto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09DB9507-176D-85B1-DF5B-B36B690117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081" y="494704"/>
            <a:ext cx="7849190" cy="994172"/>
          </a:xfrm>
        </p:spPr>
        <p:txBody>
          <a:bodyPr/>
          <a:lstStyle>
            <a:lvl1pPr>
              <a:defRPr>
                <a:solidFill>
                  <a:srgbClr val="185D6D"/>
                </a:solidFill>
              </a:defRPr>
            </a:lvl1pPr>
          </a:lstStyle>
          <a:p>
            <a:r>
              <a:rPr lang="pt-PT" dirty="0"/>
              <a:t>Título</a:t>
            </a:r>
          </a:p>
        </p:txBody>
      </p:sp>
      <p:sp>
        <p:nvSpPr>
          <p:cNvPr id="5" name="Marcador de Posição do Texto 19">
            <a:extLst>
              <a:ext uri="{FF2B5EF4-FFF2-40B4-BE49-F238E27FC236}">
                <a16:creationId xmlns:a16="http://schemas.microsoft.com/office/drawing/2014/main" id="{81105617-46B3-E87F-08FB-5303B4D1AE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909" y="1626589"/>
            <a:ext cx="7848183" cy="2700314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pt-PT" dirty="0"/>
          </a:p>
        </p:txBody>
      </p:sp>
      <p:grpSp>
        <p:nvGrpSpPr>
          <p:cNvPr id="6" name="Group 9">
            <a:extLst>
              <a:ext uri="{FF2B5EF4-FFF2-40B4-BE49-F238E27FC236}">
                <a16:creationId xmlns:a16="http://schemas.microsoft.com/office/drawing/2014/main" id="{94734039-D8AF-E447-C1D2-7F8946BBA52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02161" y="4595567"/>
            <a:ext cx="363812" cy="367448"/>
            <a:chOff x="0" y="0"/>
            <a:chExt cx="3372879" cy="3406597"/>
          </a:xfrm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3C981440-79A6-1DA0-AD05-EC1C50C1B9B4}"/>
                </a:ext>
              </a:extLst>
            </p:cNvPr>
            <p:cNvSpPr/>
            <p:nvPr/>
          </p:nvSpPr>
          <p:spPr>
            <a:xfrm>
              <a:off x="-91948" y="405765"/>
              <a:ext cx="2740787" cy="1718945"/>
            </a:xfrm>
            <a:custGeom>
              <a:avLst/>
              <a:gdLst/>
              <a:ahLst/>
              <a:cxnLst/>
              <a:rect l="l" t="t" r="r" b="b"/>
              <a:pathLst>
                <a:path w="2740787" h="1718945">
                  <a:moveTo>
                    <a:pt x="2148840" y="690372"/>
                  </a:moveTo>
                  <a:cubicBezTo>
                    <a:pt x="2308352" y="741299"/>
                    <a:pt x="2342388" y="517271"/>
                    <a:pt x="2229358" y="483362"/>
                  </a:cubicBezTo>
                  <a:cubicBezTo>
                    <a:pt x="2084578" y="439801"/>
                    <a:pt x="2010664" y="646303"/>
                    <a:pt x="2148840" y="690372"/>
                  </a:cubicBezTo>
                  <a:moveTo>
                    <a:pt x="1283462" y="64389"/>
                  </a:moveTo>
                  <a:cubicBezTo>
                    <a:pt x="1748409" y="0"/>
                    <a:pt x="2251329" y="178054"/>
                    <a:pt x="2527046" y="565404"/>
                  </a:cubicBezTo>
                  <a:cubicBezTo>
                    <a:pt x="2607945" y="679069"/>
                    <a:pt x="2740787" y="943991"/>
                    <a:pt x="2718562" y="1081659"/>
                  </a:cubicBezTo>
                  <a:cubicBezTo>
                    <a:pt x="2709291" y="1139317"/>
                    <a:pt x="2633091" y="1184529"/>
                    <a:pt x="2586609" y="1215644"/>
                  </a:cubicBezTo>
                  <a:cubicBezTo>
                    <a:pt x="1834515" y="1718945"/>
                    <a:pt x="1324991" y="773557"/>
                    <a:pt x="642874" y="994283"/>
                  </a:cubicBezTo>
                  <a:cubicBezTo>
                    <a:pt x="436499" y="1061085"/>
                    <a:pt x="289941" y="1263269"/>
                    <a:pt x="243332" y="1468501"/>
                  </a:cubicBezTo>
                  <a:lnTo>
                    <a:pt x="199390" y="1709039"/>
                  </a:lnTo>
                  <a:cubicBezTo>
                    <a:pt x="0" y="946404"/>
                    <a:pt x="499872" y="172847"/>
                    <a:pt x="1283462" y="64389"/>
                  </a:cubicBezTo>
                </a:path>
              </a:pathLst>
            </a:custGeom>
            <a:solidFill>
              <a:srgbClr val="84D3E8"/>
            </a:solidFill>
          </p:spPr>
          <p:txBody>
            <a:bodyPr/>
            <a:lstStyle/>
            <a:p>
              <a:endParaRPr lang="pt-PT" sz="1050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0F616F3F-7D9A-3071-FC99-FF0D014AB358}"/>
                </a:ext>
              </a:extLst>
            </p:cNvPr>
            <p:cNvSpPr/>
            <p:nvPr/>
          </p:nvSpPr>
          <p:spPr>
            <a:xfrm>
              <a:off x="2328926" y="1076579"/>
              <a:ext cx="1032764" cy="1741297"/>
            </a:xfrm>
            <a:custGeom>
              <a:avLst/>
              <a:gdLst/>
              <a:ahLst/>
              <a:cxnLst/>
              <a:rect l="l" t="t" r="r" b="b"/>
              <a:pathLst>
                <a:path w="1032764" h="1741297">
                  <a:moveTo>
                    <a:pt x="906272" y="0"/>
                  </a:moveTo>
                  <a:lnTo>
                    <a:pt x="879602" y="232791"/>
                  </a:lnTo>
                  <a:cubicBezTo>
                    <a:pt x="833374" y="570230"/>
                    <a:pt x="673735" y="854202"/>
                    <a:pt x="419100" y="1076706"/>
                  </a:cubicBezTo>
                  <a:cubicBezTo>
                    <a:pt x="295910" y="1184529"/>
                    <a:pt x="36957" y="1292733"/>
                    <a:pt x="19812" y="1462405"/>
                  </a:cubicBezTo>
                  <a:cubicBezTo>
                    <a:pt x="0" y="1659001"/>
                    <a:pt x="147320" y="1741297"/>
                    <a:pt x="324104" y="1690751"/>
                  </a:cubicBezTo>
                  <a:cubicBezTo>
                    <a:pt x="495935" y="1641729"/>
                    <a:pt x="694436" y="1400937"/>
                    <a:pt x="781939" y="1249426"/>
                  </a:cubicBezTo>
                  <a:cubicBezTo>
                    <a:pt x="1001268" y="869696"/>
                    <a:pt x="1032764" y="416941"/>
                    <a:pt x="906272" y="0"/>
                  </a:cubicBezTo>
                </a:path>
              </a:pathLst>
            </a:custGeom>
            <a:solidFill>
              <a:srgbClr val="185D6D"/>
            </a:solidFill>
          </p:spPr>
          <p:txBody>
            <a:bodyPr/>
            <a:lstStyle/>
            <a:p>
              <a:endParaRPr lang="pt-PT" sz="1050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AF01BB62-2C79-EAC6-FFD9-C05D5AF44573}"/>
                </a:ext>
              </a:extLst>
            </p:cNvPr>
            <p:cNvSpPr/>
            <p:nvPr/>
          </p:nvSpPr>
          <p:spPr>
            <a:xfrm>
              <a:off x="1320038" y="2608707"/>
              <a:ext cx="1772920" cy="892556"/>
            </a:xfrm>
            <a:custGeom>
              <a:avLst/>
              <a:gdLst/>
              <a:ahLst/>
              <a:cxnLst/>
              <a:rect l="l" t="t" r="r" b="b"/>
              <a:pathLst>
                <a:path w="1772920" h="892556">
                  <a:moveTo>
                    <a:pt x="1763268" y="0"/>
                  </a:moveTo>
                  <a:cubicBezTo>
                    <a:pt x="1530604" y="214630"/>
                    <a:pt x="1249426" y="360553"/>
                    <a:pt x="922655" y="327787"/>
                  </a:cubicBezTo>
                  <a:cubicBezTo>
                    <a:pt x="685292" y="303911"/>
                    <a:pt x="423164" y="86360"/>
                    <a:pt x="189103" y="217678"/>
                  </a:cubicBezTo>
                  <a:cubicBezTo>
                    <a:pt x="0" y="323850"/>
                    <a:pt x="30480" y="545211"/>
                    <a:pt x="218440" y="639318"/>
                  </a:cubicBezTo>
                  <a:cubicBezTo>
                    <a:pt x="724662" y="892556"/>
                    <a:pt x="1440688" y="485521"/>
                    <a:pt x="1730121" y="61849"/>
                  </a:cubicBezTo>
                  <a:cubicBezTo>
                    <a:pt x="1738503" y="49530"/>
                    <a:pt x="1772920" y="11049"/>
                    <a:pt x="1763141" y="0"/>
                  </a:cubicBezTo>
                </a:path>
              </a:pathLst>
            </a:custGeom>
            <a:solidFill>
              <a:srgbClr val="84D3E8"/>
            </a:solidFill>
          </p:spPr>
          <p:txBody>
            <a:bodyPr/>
            <a:lstStyle/>
            <a:p>
              <a:endParaRPr lang="pt-PT" sz="1050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70592EAB-A551-4D43-75A3-1B5B1F6488F8}"/>
                </a:ext>
              </a:extLst>
            </p:cNvPr>
            <p:cNvSpPr/>
            <p:nvPr/>
          </p:nvSpPr>
          <p:spPr>
            <a:xfrm>
              <a:off x="1728343" y="63500"/>
              <a:ext cx="1431417" cy="1353185"/>
            </a:xfrm>
            <a:custGeom>
              <a:avLst/>
              <a:gdLst/>
              <a:ahLst/>
              <a:cxnLst/>
              <a:rect l="l" t="t" r="r" b="b"/>
              <a:pathLst>
                <a:path w="1431417" h="1353185">
                  <a:moveTo>
                    <a:pt x="0" y="0"/>
                  </a:moveTo>
                  <a:lnTo>
                    <a:pt x="270637" y="115443"/>
                  </a:lnTo>
                  <a:cubicBezTo>
                    <a:pt x="551180" y="270129"/>
                    <a:pt x="804545" y="510413"/>
                    <a:pt x="908177" y="820166"/>
                  </a:cubicBezTo>
                  <a:cubicBezTo>
                    <a:pt x="958723" y="971296"/>
                    <a:pt x="991743" y="1353185"/>
                    <a:pt x="1241425" y="1285494"/>
                  </a:cubicBezTo>
                  <a:cubicBezTo>
                    <a:pt x="1431417" y="1234059"/>
                    <a:pt x="1391158" y="986282"/>
                    <a:pt x="1335786" y="848487"/>
                  </a:cubicBezTo>
                  <a:cubicBezTo>
                    <a:pt x="1142746" y="367919"/>
                    <a:pt x="497586" y="34544"/>
                    <a:pt x="0" y="0"/>
                  </a:cubicBezTo>
                </a:path>
              </a:pathLst>
            </a:custGeom>
            <a:solidFill>
              <a:srgbClr val="CC1F3D"/>
            </a:solidFill>
          </p:spPr>
          <p:txBody>
            <a:bodyPr/>
            <a:lstStyle/>
            <a:p>
              <a:endParaRPr lang="pt-PT" sz="1050"/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0E3730E0-A271-A4CD-5F7C-D3DFE6A02FDF}"/>
                </a:ext>
              </a:extLst>
            </p:cNvPr>
            <p:cNvSpPr/>
            <p:nvPr/>
          </p:nvSpPr>
          <p:spPr>
            <a:xfrm>
              <a:off x="525272" y="2183257"/>
              <a:ext cx="1063752" cy="1159764"/>
            </a:xfrm>
            <a:custGeom>
              <a:avLst/>
              <a:gdLst/>
              <a:ahLst/>
              <a:cxnLst/>
              <a:rect l="l" t="t" r="r" b="b"/>
              <a:pathLst>
                <a:path w="1063752" h="1159764">
                  <a:moveTo>
                    <a:pt x="0" y="7620"/>
                  </a:moveTo>
                  <a:cubicBezTo>
                    <a:pt x="14732" y="152400"/>
                    <a:pt x="29464" y="278384"/>
                    <a:pt x="79121" y="415925"/>
                  </a:cubicBezTo>
                  <a:cubicBezTo>
                    <a:pt x="215265" y="792607"/>
                    <a:pt x="558038" y="1080008"/>
                    <a:pt x="949833" y="1159764"/>
                  </a:cubicBezTo>
                  <a:cubicBezTo>
                    <a:pt x="923544" y="1123950"/>
                    <a:pt x="880110" y="1110996"/>
                    <a:pt x="847979" y="1078103"/>
                  </a:cubicBezTo>
                  <a:cubicBezTo>
                    <a:pt x="689356" y="915289"/>
                    <a:pt x="756412" y="645541"/>
                    <a:pt x="949198" y="545084"/>
                  </a:cubicBezTo>
                  <a:lnTo>
                    <a:pt x="1063752" y="501396"/>
                  </a:lnTo>
                  <a:cubicBezTo>
                    <a:pt x="977773" y="497078"/>
                    <a:pt x="889381" y="506603"/>
                    <a:pt x="803656" y="501904"/>
                  </a:cubicBezTo>
                  <a:cubicBezTo>
                    <a:pt x="395859" y="479298"/>
                    <a:pt x="244983" y="354330"/>
                    <a:pt x="31242" y="32766"/>
                  </a:cubicBezTo>
                  <a:cubicBezTo>
                    <a:pt x="21590" y="18161"/>
                    <a:pt x="34671" y="0"/>
                    <a:pt x="0" y="7620"/>
                  </a:cubicBezTo>
                </a:path>
              </a:pathLst>
            </a:custGeom>
            <a:solidFill>
              <a:srgbClr val="CC1F3D"/>
            </a:solidFill>
          </p:spPr>
          <p:txBody>
            <a:bodyPr/>
            <a:lstStyle/>
            <a:p>
              <a:endParaRPr lang="pt-PT" sz="1050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21C5D260-6409-57AB-9AC8-E32CAE10E6DA}"/>
                </a:ext>
              </a:extLst>
            </p:cNvPr>
            <p:cNvSpPr/>
            <p:nvPr/>
          </p:nvSpPr>
          <p:spPr>
            <a:xfrm>
              <a:off x="322707" y="57150"/>
              <a:ext cx="1608201" cy="842010"/>
            </a:xfrm>
            <a:custGeom>
              <a:avLst/>
              <a:gdLst/>
              <a:ahLst/>
              <a:cxnLst/>
              <a:rect l="l" t="t" r="r" b="b"/>
              <a:pathLst>
                <a:path w="1608201" h="842010">
                  <a:moveTo>
                    <a:pt x="0" y="842010"/>
                  </a:moveTo>
                  <a:cubicBezTo>
                    <a:pt x="226187" y="566039"/>
                    <a:pt x="541020" y="407797"/>
                    <a:pt x="894334" y="362458"/>
                  </a:cubicBezTo>
                  <a:cubicBezTo>
                    <a:pt x="1136523" y="331343"/>
                    <a:pt x="1337945" y="368554"/>
                    <a:pt x="1569847" y="430911"/>
                  </a:cubicBezTo>
                  <a:cubicBezTo>
                    <a:pt x="1581023" y="433959"/>
                    <a:pt x="1603375" y="445897"/>
                    <a:pt x="1608201" y="430530"/>
                  </a:cubicBezTo>
                  <a:cubicBezTo>
                    <a:pt x="1532890" y="337566"/>
                    <a:pt x="1469644" y="232283"/>
                    <a:pt x="1386840" y="145288"/>
                  </a:cubicBezTo>
                  <a:cubicBezTo>
                    <a:pt x="1363091" y="120396"/>
                    <a:pt x="1277747" y="36449"/>
                    <a:pt x="1253490" y="25400"/>
                  </a:cubicBezTo>
                  <a:cubicBezTo>
                    <a:pt x="1198118" y="0"/>
                    <a:pt x="1034034" y="41910"/>
                    <a:pt x="969645" y="57785"/>
                  </a:cubicBezTo>
                  <a:cubicBezTo>
                    <a:pt x="625348" y="142748"/>
                    <a:pt x="329565" y="342011"/>
                    <a:pt x="121285" y="627761"/>
                  </a:cubicBezTo>
                  <a:cubicBezTo>
                    <a:pt x="76581" y="689102"/>
                    <a:pt x="21844" y="770636"/>
                    <a:pt x="0" y="842010"/>
                  </a:cubicBezTo>
                </a:path>
              </a:pathLst>
            </a:custGeom>
            <a:solidFill>
              <a:srgbClr val="185D6D"/>
            </a:solidFill>
          </p:spPr>
          <p:txBody>
            <a:bodyPr/>
            <a:lstStyle/>
            <a:p>
              <a:endParaRPr lang="pt-PT" sz="1050"/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2BEA3121-0575-EED6-C074-490F3914BBAA}"/>
                </a:ext>
              </a:extLst>
            </p:cNvPr>
            <p:cNvSpPr/>
            <p:nvPr/>
          </p:nvSpPr>
          <p:spPr>
            <a:xfrm>
              <a:off x="109093" y="1448054"/>
              <a:ext cx="821309" cy="1654556"/>
            </a:xfrm>
            <a:custGeom>
              <a:avLst/>
              <a:gdLst/>
              <a:ahLst/>
              <a:cxnLst/>
              <a:rect l="l" t="t" r="r" b="b"/>
              <a:pathLst>
                <a:path w="821309" h="1654556">
                  <a:moveTo>
                    <a:pt x="574421" y="8255"/>
                  </a:moveTo>
                  <a:cubicBezTo>
                    <a:pt x="367665" y="32512"/>
                    <a:pt x="185166" y="217805"/>
                    <a:pt x="130810" y="413131"/>
                  </a:cubicBezTo>
                  <a:cubicBezTo>
                    <a:pt x="0" y="883539"/>
                    <a:pt x="329819" y="1416685"/>
                    <a:pt x="726186" y="1654556"/>
                  </a:cubicBezTo>
                  <a:lnTo>
                    <a:pt x="595630" y="1494155"/>
                  </a:lnTo>
                  <a:cubicBezTo>
                    <a:pt x="248666" y="1060831"/>
                    <a:pt x="198247" y="235204"/>
                    <a:pt x="821309" y="33528"/>
                  </a:cubicBezTo>
                  <a:lnTo>
                    <a:pt x="802386" y="8382"/>
                  </a:lnTo>
                  <a:cubicBezTo>
                    <a:pt x="729488" y="14478"/>
                    <a:pt x="645541" y="0"/>
                    <a:pt x="574421" y="8382"/>
                  </a:cubicBezTo>
                </a:path>
              </a:pathLst>
            </a:custGeom>
            <a:solidFill>
              <a:srgbClr val="185D6D"/>
            </a:solidFill>
          </p:spPr>
          <p:txBody>
            <a:bodyPr/>
            <a:lstStyle/>
            <a:p>
              <a:endParaRPr lang="pt-PT" sz="1050"/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4ACB39C3-1DCA-3CE5-0C78-3A0CA347534D}"/>
                </a:ext>
              </a:extLst>
            </p:cNvPr>
            <p:cNvSpPr/>
            <p:nvPr/>
          </p:nvSpPr>
          <p:spPr>
            <a:xfrm>
              <a:off x="525399" y="1440942"/>
              <a:ext cx="720471" cy="635889"/>
            </a:xfrm>
            <a:custGeom>
              <a:avLst/>
              <a:gdLst/>
              <a:ahLst/>
              <a:cxnLst/>
              <a:rect l="l" t="t" r="r" b="b"/>
              <a:pathLst>
                <a:path w="720471" h="635889">
                  <a:moveTo>
                    <a:pt x="0" y="635889"/>
                  </a:moveTo>
                  <a:cubicBezTo>
                    <a:pt x="47625" y="608076"/>
                    <a:pt x="74295" y="550418"/>
                    <a:pt x="126492" y="528193"/>
                  </a:cubicBezTo>
                  <a:cubicBezTo>
                    <a:pt x="213614" y="491236"/>
                    <a:pt x="337058" y="519430"/>
                    <a:pt x="441198" y="488315"/>
                  </a:cubicBezTo>
                  <a:cubicBezTo>
                    <a:pt x="603885" y="439674"/>
                    <a:pt x="720471" y="261112"/>
                    <a:pt x="707390" y="93091"/>
                  </a:cubicBezTo>
                  <a:cubicBezTo>
                    <a:pt x="351028" y="0"/>
                    <a:pt x="9652" y="273431"/>
                    <a:pt x="0" y="635889"/>
                  </a:cubicBezTo>
                </a:path>
              </a:pathLst>
            </a:custGeom>
            <a:solidFill>
              <a:srgbClr val="84D3E8"/>
            </a:solidFill>
          </p:spPr>
          <p:txBody>
            <a:bodyPr/>
            <a:lstStyle/>
            <a:p>
              <a:endParaRPr lang="pt-PT" sz="1050"/>
            </a:p>
          </p:txBody>
        </p:sp>
      </p:grpSp>
    </p:spTree>
    <p:extLst>
      <p:ext uri="{BB962C8B-B14F-4D97-AF65-F5344CB8AC3E}">
        <p14:creationId xmlns:p14="http://schemas.microsoft.com/office/powerpoint/2010/main" val="2934661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066" y="667365"/>
            <a:ext cx="7492181" cy="2698955"/>
          </a:xfrm>
        </p:spPr>
        <p:txBody>
          <a:bodyPr anchor="t">
            <a:normAutofit/>
          </a:bodyPr>
          <a:lstStyle>
            <a:lvl1pPr algn="l">
              <a:defRPr sz="405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066" y="3366319"/>
            <a:ext cx="5243832" cy="977081"/>
          </a:xfrm>
        </p:spPr>
        <p:txBody>
          <a:bodyPr anchor="b"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A31E-9281-2645-9C40-315FA2B7F1B0}" type="datetime1">
              <a:rPr lang="nb-NO" smtClean="0"/>
              <a:t>21.11.2025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5469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C0099-4467-3643-A7C3-A3FE45FE4115}" type="datetime1">
              <a:rPr lang="nb-NO" smtClean="0"/>
              <a:t>21.11.2025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783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7168-2CF4-0A41-A5D5-5E4815D948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11/21/25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8BD6-0498-1544-9B0B-182B77789602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63468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538" y="1282304"/>
            <a:ext cx="797405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6538" y="3442098"/>
            <a:ext cx="797405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AE3B-FFEC-6642-910F-C12596721EDE}" type="datetime1">
              <a:rPr lang="nb-NO" smtClean="0"/>
              <a:t>21.11.2025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316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477" y="685800"/>
            <a:ext cx="8018449" cy="980694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8066" y="1666494"/>
            <a:ext cx="3909060" cy="280492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36008" y="1666494"/>
            <a:ext cx="3909060" cy="280492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9E50D-4CDC-BE48-B50E-DF716BC230C3}" type="datetime1">
              <a:rPr lang="nb-NO" smtClean="0"/>
              <a:t>21.11.2025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8985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65" y="696861"/>
            <a:ext cx="8017002" cy="598838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8066" y="1317404"/>
            <a:ext cx="3909060" cy="492919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8066" y="1832027"/>
            <a:ext cx="3909060" cy="263938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36008" y="1317404"/>
            <a:ext cx="3909060" cy="492919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36008" y="1832027"/>
            <a:ext cx="3909060" cy="263938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F653D-46B1-B04B-8142-99EA66C7CD32}" type="datetime1">
              <a:rPr lang="nb-NO" smtClean="0"/>
              <a:t>21.11.2025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6986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2301C-32AA-C448-86BD-65ABBD90F87F}" type="datetime1">
              <a:rPr lang="nb-NO" smtClean="0"/>
              <a:t>21.11.2025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614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09AE8-C706-E640-958E-846E2B437824}" type="datetime1">
              <a:rPr lang="nb-NO" smtClean="0"/>
              <a:t>21.11.2025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3316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67" y="802386"/>
            <a:ext cx="3070199" cy="98755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802386"/>
            <a:ext cx="4629150" cy="359340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8067" y="1913382"/>
            <a:ext cx="3070199" cy="248945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A09A3-136E-7A41-BD5F-5F8158100C54}" type="datetime1">
              <a:rPr lang="nb-NO" smtClean="0"/>
              <a:t>21.11.2025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20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67" y="800101"/>
            <a:ext cx="3077573" cy="98814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800100"/>
            <a:ext cx="4629150" cy="359568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8067" y="1914525"/>
            <a:ext cx="3077573" cy="248721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5DECD-B6E3-484E-B383-6C0B46ECF1D0}" type="datetime1">
              <a:rPr lang="nb-NO" smtClean="0"/>
              <a:t>21.11.2025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9083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6B1DF-9699-7C43-AC24-DA259B1F3E71}" type="datetime1">
              <a:rPr lang="nb-NO" smtClean="0"/>
              <a:t>21.11.2025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144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931742" y="748480"/>
            <a:ext cx="1761782" cy="3738717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76696" y="748480"/>
            <a:ext cx="6355046" cy="3738717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E68AA-3229-3C42-A90D-113B49CAEB06}" type="datetime1">
              <a:rPr lang="nb-NO" smtClean="0"/>
              <a:t>21.11.2025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186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38F2B-BDCA-284B-9E79-C547884277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06F076-BD9D-4348-AB0C-C21443F1A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C4E102-5297-C146-9816-C6DAECD67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D131-4218-624B-9AB7-47B64A7214AC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338D5-B694-6C43-9D84-EF073EEE2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E6FDC-B34B-7A42-B0E6-D2309C843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2401-119A-4241-B309-4D8FBB70CEF2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Bilde 13">
            <a:extLst>
              <a:ext uri="{FF2B5EF4-FFF2-40B4-BE49-F238E27FC236}">
                <a16:creationId xmlns:a16="http://schemas.microsoft.com/office/drawing/2014/main" id="{4820310D-6089-C947-A372-B6DF527A0B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/>
        </p:blipFill>
        <p:spPr>
          <a:xfrm>
            <a:off x="400140" y="205740"/>
            <a:ext cx="1657350" cy="428625"/>
          </a:xfrm>
          <a:prstGeom prst="rect">
            <a:avLst/>
          </a:prstGeom>
          <a:ln>
            <a:noFill/>
          </a:ln>
        </p:spPr>
      </p:pic>
      <p:pic>
        <p:nvPicPr>
          <p:cNvPr id="8" name="Bilde 11">
            <a:extLst>
              <a:ext uri="{FF2B5EF4-FFF2-40B4-BE49-F238E27FC236}">
                <a16:creationId xmlns:a16="http://schemas.microsoft.com/office/drawing/2014/main" id="{22504BB2-CE52-EB41-950F-3100396A34EE}"/>
              </a:ext>
            </a:extLst>
          </p:cNvPr>
          <p:cNvPicPr/>
          <p:nvPr userDrawn="1"/>
        </p:nvPicPr>
        <p:blipFill>
          <a:blip r:embed="rId3"/>
          <a:stretch/>
        </p:blipFill>
        <p:spPr>
          <a:xfrm>
            <a:off x="0" y="0"/>
            <a:ext cx="9141930" cy="27675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2802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94" indent="0">
              <a:buNone/>
              <a:defRPr sz="1500" b="1"/>
            </a:lvl2pPr>
            <a:lvl3pPr marL="685587" indent="0">
              <a:buNone/>
              <a:defRPr sz="1350" b="1"/>
            </a:lvl3pPr>
            <a:lvl4pPr marL="1028381" indent="0">
              <a:buNone/>
              <a:defRPr sz="1200" b="1"/>
            </a:lvl4pPr>
            <a:lvl5pPr marL="1371173" indent="0">
              <a:buNone/>
              <a:defRPr sz="1200" b="1"/>
            </a:lvl5pPr>
            <a:lvl6pPr marL="1713967" indent="0">
              <a:buNone/>
              <a:defRPr sz="1200" b="1"/>
            </a:lvl6pPr>
            <a:lvl7pPr marL="2056760" indent="0">
              <a:buNone/>
              <a:defRPr sz="1200" b="1"/>
            </a:lvl7pPr>
            <a:lvl8pPr marL="2399553" indent="0">
              <a:buNone/>
              <a:defRPr sz="1200" b="1"/>
            </a:lvl8pPr>
            <a:lvl9pPr marL="274234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94" indent="0">
              <a:buNone/>
              <a:defRPr sz="1500" b="1"/>
            </a:lvl2pPr>
            <a:lvl3pPr marL="685587" indent="0">
              <a:buNone/>
              <a:defRPr sz="1350" b="1"/>
            </a:lvl3pPr>
            <a:lvl4pPr marL="1028381" indent="0">
              <a:buNone/>
              <a:defRPr sz="1200" b="1"/>
            </a:lvl4pPr>
            <a:lvl5pPr marL="1371173" indent="0">
              <a:buNone/>
              <a:defRPr sz="1200" b="1"/>
            </a:lvl5pPr>
            <a:lvl6pPr marL="1713967" indent="0">
              <a:buNone/>
              <a:defRPr sz="1200" b="1"/>
            </a:lvl6pPr>
            <a:lvl7pPr marL="2056760" indent="0">
              <a:buNone/>
              <a:defRPr sz="1200" b="1"/>
            </a:lvl7pPr>
            <a:lvl8pPr marL="2399553" indent="0">
              <a:buNone/>
              <a:defRPr sz="1200" b="1"/>
            </a:lvl8pPr>
            <a:lvl9pPr marL="274234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7168-2CF4-0A41-A5D5-5E4815D948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11/21/25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8BD6-0498-1544-9B0B-182B77789602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67358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00B45-2D52-6344-876A-F67BB0737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AE094-5F25-404E-9F7B-A5DA8D58B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531DED-0810-C141-AD81-1E0C94632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D131-4218-624B-9AB7-47B64A7214AC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C8EB74-AB8E-414F-B920-3EF2A9419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A7320-DEF8-AF4F-806A-FCB3C246C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2401-119A-4241-B309-4D8FBB70C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0971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97DB7-AEC7-C840-BBF0-AC7057D4D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BCD28-5A30-4D48-AEC0-746EAF0E5B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104BD-D46D-3A4A-92E9-A27A0E156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D131-4218-624B-9AB7-47B64A7214AC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6E893-BE33-B148-A67E-90DACFBF4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729E8-7723-134F-A09A-68C80CC46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2401-119A-4241-B309-4D8FBB70C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389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D3936-8661-2648-8571-C92F9BD38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931"/>
            <a:ext cx="7486650" cy="7748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6257D-60E6-1C4E-B919-5C815A3265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5172" y="1001486"/>
            <a:ext cx="4090307" cy="35441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7A6B57-CDF0-B842-BF19-F0CB192C6F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55672" y="1001486"/>
            <a:ext cx="4090307" cy="35441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9F4A2-6EBB-E849-8DB2-CDEFD3C94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D131-4218-624B-9AB7-47B64A7214AC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F96D3C-88E4-5342-A670-CE828944C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24C89D-C3D8-2F40-BCDE-715256AE8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2401-119A-4241-B309-4D8FBB70C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8619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96E0D-C6BD-204B-9EC4-FED26A442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8C16A1-C656-DA48-81C4-B45B362628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DB74BA-8365-8A4A-B3CE-8BD77BAF2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8D846D-B2BF-7B4B-92BA-269DF23482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EBAC6B-C36B-7948-8FD4-A971C3FA2C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11EEC6-3FAC-1D4B-BCA1-DA960B9A7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D131-4218-624B-9AB7-47B64A7214AC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911EE2-1875-D946-B37F-587A64836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09FE6-7E76-1B42-A6CC-D6E957E41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2401-119A-4241-B309-4D8FBB70C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39304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7E433-6F9B-FF45-9245-7B72D30DA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8DEBFE-8154-9445-9A8D-DB664C35B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D131-4218-624B-9AB7-47B64A7214AC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24A1E-3E09-874A-A199-DDE9E420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18C887-E470-3D4E-A3E3-C6336C43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2401-119A-4241-B309-4D8FBB70C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98298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70B2AA-F49F-C045-8619-B982943CC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D131-4218-624B-9AB7-47B64A7214AC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A90789-7032-BC41-A484-653F3BA44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185A6B-61D4-CE4D-8A1E-B26697A6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2401-119A-4241-B309-4D8FBB70C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920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2675D-A204-324F-84C6-FCC2487D1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43151-BCDA-A44E-8884-4AB5055E1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064813-0AF4-0646-9420-4696A650FC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6950AF-B180-3A4A-8BF9-F29E690D4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D131-4218-624B-9AB7-47B64A7214AC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7DD55D-5B5D-0B4F-B2E0-DEB0E67D5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0E2942-BB91-A846-B436-64DB11C9D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2401-119A-4241-B309-4D8FBB70C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1050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A136F-29BB-3645-817E-2FF18D507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D63CDC-2F6F-D34D-94CF-E83803C390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1A7519-5322-5E4E-9F11-9A8A27C60F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22C66C-92B5-3948-BFD4-CAC523FE5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D131-4218-624B-9AB7-47B64A7214AC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E9B2F9-C989-B048-9167-4E2B658A6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0F809F-234C-604B-A540-B4B1AFD31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2401-119A-4241-B309-4D8FBB70C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0032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E5497-CCB7-7A43-A3CB-8BD356EE7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7DD321-6A1C-7047-9668-769E10ACB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326B01-35B0-5E45-B50E-3EDF2698A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D131-4218-624B-9AB7-47B64A7214AC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FF85A6-3B3D-D448-A3F8-56F7764C4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670B3-F248-C84B-A312-7E5113CC6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2401-119A-4241-B309-4D8FBB70C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6566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7A97D4-A1FF-9C42-82E0-F19701AD33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2435AE-4A92-434A-9BAE-32DEAEF10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6B46ED-8890-2E46-8E06-69632C5E2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D131-4218-624B-9AB7-47B64A7214AC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BAF122-8BA4-F644-AAA0-E921210F1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A6334-A23C-A946-881D-B5BFE88A0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2401-119A-4241-B309-4D8FBB70C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804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7168-2CF4-0A41-A5D5-5E4815D948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11/21/25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8BD6-0498-1544-9B0B-182B77789602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8251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4575859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3D646-53C8-1DD7-6D8A-B7F0B1A519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86EBC1-541C-A8D8-A6ED-71193E0F2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EAD79-E819-D384-89CA-9880EF7C5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465C9-DCAA-B841-8E3A-804635C347D1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70B9D-2118-78D5-28D5-015AB23C3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EBF1C-1C89-05D2-C6A9-ABBD4067F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8B32C-95FD-2F4F-BC0D-A1EDD7E0E9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9293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B3C17-247B-3A54-C8B5-23504D819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11AA1-2273-F4C9-409F-7140644066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34340-DF91-36AB-143A-13485D4F3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465C9-DCAA-B841-8E3A-804635C347D1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80FE3F-5CF0-E192-2BE3-1698D33BE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6A91A-8B8C-F381-85F9-696F2FB83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8B32C-95FD-2F4F-BC0D-A1EDD7E0E9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16341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51558-FD08-6FA4-1059-887B0CED7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C74CE-4A49-9FEF-2358-39BD3AD5E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82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82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82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82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82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82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82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0256E-10A8-9787-C780-602B38488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465C9-DCAA-B841-8E3A-804635C347D1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8F6F3-F01E-2BA8-8992-05BBA0E16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08DC3A-DFCE-5AE7-ACDA-268DB4167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8B32C-95FD-2F4F-BC0D-A1EDD7E0E9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8874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BEBF5-663E-39FD-DCEB-416FB8645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BF836-6144-5A4A-B8EF-34EDB095D0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1E5775-B416-26FC-09C3-8A6599C2F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6156E7-2ADA-DA2F-07E0-9B71264FC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465C9-DCAA-B841-8E3A-804635C347D1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719D60-9BB5-720B-5E4B-5A23BF6CA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04C1FC-A830-4B46-F3CC-73C1796B4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8B32C-95FD-2F4F-BC0D-A1EDD7E0E9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4106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13A48-4ED3-88CB-68F3-4C39CECC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17862-411E-BC71-BC16-5A95D3D2A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AB6258-6FAF-38EC-10C5-8824A5AC9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F42C-3FFD-EB84-FE04-08C674B45D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E6DD70-E80E-F4AA-8054-285959E203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B9AC10-8F07-1D1A-9100-8DFEE81D4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465C9-DCAA-B841-8E3A-804635C347D1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22792C-7358-99D8-7D9D-A4E701630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BBEBED-730A-6493-0973-4C49CEF09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8B32C-95FD-2F4F-BC0D-A1EDD7E0E9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4821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B7678-5500-6B35-9B92-7E32519B0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D85D1C-C41F-6C3A-5BDE-5EFB70E90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465C9-DCAA-B841-8E3A-804635C347D1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F11114-D5FC-963D-236F-D3C005F36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F12050-7A9D-390A-5F33-3D4D258F8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8B32C-95FD-2F4F-BC0D-A1EDD7E0E9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9814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47C19D-F564-0151-B3B3-DE56676E9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465C9-DCAA-B841-8E3A-804635C347D1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CBD8D3-7138-55A1-F56F-847B0D9A8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143295-7C6D-045C-61B1-59129EB6D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8B32C-95FD-2F4F-BC0D-A1EDD7E0E9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0411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76195-E3C3-5D73-B835-785F430E5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E76C9-0C30-983E-8CA4-66FC1C704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01E659-5FB3-C1FB-E603-11EDE23CE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8E9B15-5E04-3BF2-2818-4195760C2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465C9-DCAA-B841-8E3A-804635C347D1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78EEF-DA4A-11F5-F369-6178B7017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99A6DE-941E-6E8D-1A9A-8C22FE3A5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8B32C-95FD-2F4F-BC0D-A1EDD7E0E9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9459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42EEF-CDD7-EEA3-6FDD-DAC10FAEE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AE59A9-92CB-8AD8-1982-525160FF3C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9F8940-F4C3-0DF7-66CB-5139AA1D23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F708E1-E9BD-3884-AD32-D067EF497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465C9-DCAA-B841-8E3A-804635C347D1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4141DF-0AEA-AC58-F72B-43C8E29EC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DCCE69-FF11-2B0E-C21E-2E1A719FE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8B32C-95FD-2F4F-BC0D-A1EDD7E0E9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085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7168-2CF4-0A41-A5D5-5E4815D948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11/21/25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8BD6-0498-1544-9B0B-182B77789602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16009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E1D4C-3B9C-6E82-A8FB-5323325D4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2CC168-A41D-C86A-8009-BC4D226362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6142F1-11F6-19E9-4A1E-55F004AB5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465C9-DCAA-B841-8E3A-804635C347D1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271BF-51FE-C0AC-F99F-F536FB73A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F2E38-D792-3295-B5F1-B3724E136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8B32C-95FD-2F4F-BC0D-A1EDD7E0E9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024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798247-7181-F8C6-9A16-30526EEAE8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317527-EF84-B7E5-D3BE-47E7D0036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C2B93-1B05-B302-72D5-011DEF661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465C9-DCAA-B841-8E3A-804635C347D1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5B3A0-6DEE-E21A-9C3C-D99F780CB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20E49-3D23-F1F4-0631-D9628567F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8B32C-95FD-2F4F-BC0D-A1EDD7E0E9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1227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6324434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38F2B-BDCA-284B-9E79-C547884277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  <a:latin typeface="Berlin Sans FB" panose="020E0602020502020306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06F076-BD9D-4348-AB0C-C21443F1A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Berlin Sans FB" panose="020E0602020502020306" pitchFamily="34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C4E102-5297-C146-9816-C6DAECD67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D131-4218-624B-9AB7-47B64A7214AC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338D5-B694-6C43-9D84-EF073EEE2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E6FDC-B34B-7A42-B0E6-D2309C843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2401-119A-4241-B309-4D8FBB70CEF2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Bilde 13">
            <a:extLst>
              <a:ext uri="{FF2B5EF4-FFF2-40B4-BE49-F238E27FC236}">
                <a16:creationId xmlns:a16="http://schemas.microsoft.com/office/drawing/2014/main" id="{4820310D-6089-C947-A372-B6DF527A0B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/>
        </p:blipFill>
        <p:spPr>
          <a:xfrm>
            <a:off x="400140" y="205740"/>
            <a:ext cx="1657350" cy="42862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54333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00B45-2D52-6344-876A-F67BB0737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AE094-5F25-404E-9F7B-A5DA8D58B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Berlin Sans FB" panose="020E0602020502020306" pitchFamily="34" charset="77"/>
              </a:defRPr>
            </a:lvl1pPr>
            <a:lvl2pPr>
              <a:defRPr b="0" i="0">
                <a:solidFill>
                  <a:schemeClr val="bg1"/>
                </a:solidFill>
                <a:latin typeface="Berlin Sans FB" panose="020E0602020502020306" pitchFamily="34" charset="77"/>
              </a:defRPr>
            </a:lvl2pPr>
            <a:lvl3pPr>
              <a:defRPr b="0" i="0">
                <a:solidFill>
                  <a:schemeClr val="bg1"/>
                </a:solidFill>
                <a:latin typeface="Berlin Sans FB" panose="020E0602020502020306" pitchFamily="34" charset="77"/>
              </a:defRPr>
            </a:lvl3pPr>
            <a:lvl4pPr>
              <a:defRPr b="0" i="0">
                <a:solidFill>
                  <a:schemeClr val="bg1"/>
                </a:solidFill>
                <a:latin typeface="Berlin Sans FB" panose="020E0602020502020306" pitchFamily="34" charset="77"/>
              </a:defRPr>
            </a:lvl4pPr>
            <a:lvl5pPr>
              <a:defRPr b="0" i="0">
                <a:solidFill>
                  <a:schemeClr val="bg1"/>
                </a:solidFill>
                <a:latin typeface="Berlin Sans FB" panose="020E0602020502020306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531DED-0810-C141-AD81-1E0C94632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D131-4218-624B-9AB7-47B64A7214AC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C8EB74-AB8E-414F-B920-3EF2A9419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A7320-DEF8-AF4F-806A-FCB3C246C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2401-119A-4241-B309-4D8FBB70C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5434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97DB7-AEC7-C840-BBF0-AC7057D4D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BCD28-5A30-4D48-AEC0-746EAF0E5B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104BD-D46D-3A4A-92E9-A27A0E156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D131-4218-624B-9AB7-47B64A7214AC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6E893-BE33-B148-A67E-90DACFBF4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729E8-7723-134F-A09A-68C80CC46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2401-119A-4241-B309-4D8FBB70C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54508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D3936-8661-2648-8571-C92F9BD38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931"/>
            <a:ext cx="7486650" cy="7748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6257D-60E6-1C4E-B919-5C815A3265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5172" y="1001486"/>
            <a:ext cx="4090307" cy="35441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7A6B57-CDF0-B842-BF19-F0CB192C6F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55672" y="1001486"/>
            <a:ext cx="4090307" cy="35441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9F4A2-6EBB-E849-8DB2-CDEFD3C94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D131-4218-624B-9AB7-47B64A7214AC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F96D3C-88E4-5342-A670-CE828944C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24C89D-C3D8-2F40-BCDE-715256AE8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2401-119A-4241-B309-4D8FBB70CEF2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Bilde 13">
            <a:extLst>
              <a:ext uri="{FF2B5EF4-FFF2-40B4-BE49-F238E27FC236}">
                <a16:creationId xmlns:a16="http://schemas.microsoft.com/office/drawing/2014/main" id="{45BD7761-F3DD-0847-A247-70380E91E7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/>
        </p:blipFill>
        <p:spPr>
          <a:xfrm>
            <a:off x="7486650" y="8930"/>
            <a:ext cx="1657350" cy="42862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83838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96E0D-C6BD-204B-9EC4-FED26A442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8C16A1-C656-DA48-81C4-B45B362628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DB74BA-8365-8A4A-B3CE-8BD77BAF2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8D846D-B2BF-7B4B-92BA-269DF23482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EBAC6B-C36B-7948-8FD4-A971C3FA2C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11EEC6-3FAC-1D4B-BCA1-DA960B9A7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D131-4218-624B-9AB7-47B64A7214AC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911EE2-1875-D946-B37F-587A64836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09FE6-7E76-1B42-A6CC-D6E957E41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2401-119A-4241-B309-4D8FBB70C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5870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7E433-6F9B-FF45-9245-7B72D30DA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8DEBFE-8154-9445-9A8D-DB664C35B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D131-4218-624B-9AB7-47B64A7214AC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24A1E-3E09-874A-A199-DDE9E420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18C887-E470-3D4E-A3E3-C6336C43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2401-119A-4241-B309-4D8FBB70C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99736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70B2AA-F49F-C045-8619-B982943CC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D131-4218-624B-9AB7-47B64A7214AC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A90789-7032-BC41-A484-653F3BA44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185A6B-61D4-CE4D-8A1E-B26697A6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2401-119A-4241-B309-4D8FBB70C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1296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04792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794" indent="0">
              <a:buNone/>
              <a:defRPr sz="900"/>
            </a:lvl2pPr>
            <a:lvl3pPr marL="685587" indent="0">
              <a:buNone/>
              <a:defRPr sz="750"/>
            </a:lvl3pPr>
            <a:lvl4pPr marL="1028381" indent="0">
              <a:buNone/>
              <a:defRPr sz="675"/>
            </a:lvl4pPr>
            <a:lvl5pPr marL="1371173" indent="0">
              <a:buNone/>
              <a:defRPr sz="675"/>
            </a:lvl5pPr>
            <a:lvl6pPr marL="1713967" indent="0">
              <a:buNone/>
              <a:defRPr sz="675"/>
            </a:lvl6pPr>
            <a:lvl7pPr marL="2056760" indent="0">
              <a:buNone/>
              <a:defRPr sz="675"/>
            </a:lvl7pPr>
            <a:lvl8pPr marL="2399553" indent="0">
              <a:buNone/>
              <a:defRPr sz="675"/>
            </a:lvl8pPr>
            <a:lvl9pPr marL="2742347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7168-2CF4-0A41-A5D5-5E4815D948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11/21/25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8BD6-0498-1544-9B0B-182B77789602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035801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2675D-A204-324F-84C6-FCC2487D1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43151-BCDA-A44E-8884-4AB5055E1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064813-0AF4-0646-9420-4696A650FC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6950AF-B180-3A4A-8BF9-F29E690D4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D131-4218-624B-9AB7-47B64A7214AC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7DD55D-5B5D-0B4F-B2E0-DEB0E67D5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0E2942-BB91-A846-B436-64DB11C9D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2401-119A-4241-B309-4D8FBB70C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1934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A136F-29BB-3645-817E-2FF18D507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D63CDC-2F6F-D34D-94CF-E83803C390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1A7519-5322-5E4E-9F11-9A8A27C60F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22C66C-92B5-3948-BFD4-CAC523FE5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D131-4218-624B-9AB7-47B64A7214AC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E9B2F9-C989-B048-9167-4E2B658A6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0F809F-234C-604B-A540-B4B1AFD31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2401-119A-4241-B309-4D8FBB70C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43592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E5497-CCB7-7A43-A3CB-8BD356EE7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7DD321-6A1C-7047-9668-769E10ACB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326B01-35B0-5E45-B50E-3EDF2698A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D131-4218-624B-9AB7-47B64A7214AC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FF85A6-3B3D-D448-A3F8-56F7764C4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670B3-F248-C84B-A312-7E5113CC6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2401-119A-4241-B309-4D8FBB70C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08778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7A97D4-A1FF-9C42-82E0-F19701AD33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2435AE-4A92-434A-9BAE-32DEAEF10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6B46ED-8890-2E46-8E06-69632C5E2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D131-4218-624B-9AB7-47B64A7214AC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BAF122-8BA4-F644-AAA0-E921210F1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A6334-A23C-A946-881D-B5BFE88A0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2401-119A-4241-B309-4D8FBB70C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587527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0132489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794" indent="0">
              <a:buNone/>
              <a:defRPr sz="2100"/>
            </a:lvl2pPr>
            <a:lvl3pPr marL="685587" indent="0">
              <a:buNone/>
              <a:defRPr sz="1800"/>
            </a:lvl3pPr>
            <a:lvl4pPr marL="1028381" indent="0">
              <a:buNone/>
              <a:defRPr sz="1500"/>
            </a:lvl4pPr>
            <a:lvl5pPr marL="1371173" indent="0">
              <a:buNone/>
              <a:defRPr sz="1500"/>
            </a:lvl5pPr>
            <a:lvl6pPr marL="1713967" indent="0">
              <a:buNone/>
              <a:defRPr sz="1500"/>
            </a:lvl6pPr>
            <a:lvl7pPr marL="2056760" indent="0">
              <a:buNone/>
              <a:defRPr sz="1500"/>
            </a:lvl7pPr>
            <a:lvl8pPr marL="2399553" indent="0">
              <a:buNone/>
              <a:defRPr sz="1500"/>
            </a:lvl8pPr>
            <a:lvl9pPr marL="2742347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794" indent="0">
              <a:buNone/>
              <a:defRPr sz="900"/>
            </a:lvl2pPr>
            <a:lvl3pPr marL="685587" indent="0">
              <a:buNone/>
              <a:defRPr sz="750"/>
            </a:lvl3pPr>
            <a:lvl4pPr marL="1028381" indent="0">
              <a:buNone/>
              <a:defRPr sz="675"/>
            </a:lvl4pPr>
            <a:lvl5pPr marL="1371173" indent="0">
              <a:buNone/>
              <a:defRPr sz="675"/>
            </a:lvl5pPr>
            <a:lvl6pPr marL="1713967" indent="0">
              <a:buNone/>
              <a:defRPr sz="675"/>
            </a:lvl6pPr>
            <a:lvl7pPr marL="2056760" indent="0">
              <a:buNone/>
              <a:defRPr sz="675"/>
            </a:lvl7pPr>
            <a:lvl8pPr marL="2399553" indent="0">
              <a:buNone/>
              <a:defRPr sz="675"/>
            </a:lvl8pPr>
            <a:lvl9pPr marL="2742347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7168-2CF4-0A41-A5D5-5E4815D948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11/21/25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8BD6-0498-1544-9B0B-182B77789602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8444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10" tIns="45706" rIns="91410" bIns="45706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91410" tIns="45706" rIns="91410" bIns="45706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D7168-2CF4-0A41-A5D5-5E4815D948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11/21/25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B8BD6-0498-1544-9B0B-182B77789602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6421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342794" rtl="0" eaLnBrk="1" latinLnBrk="0" hangingPunct="1">
        <a:spcBef>
          <a:spcPct val="0"/>
        </a:spcBef>
        <a:buNone/>
        <a:defRPr sz="3300" kern="1200">
          <a:solidFill>
            <a:srgbClr val="A8C7FF"/>
          </a:solidFill>
          <a:latin typeface="Chalkboard"/>
          <a:ea typeface="+mj-ea"/>
          <a:cs typeface="Chalkboard"/>
        </a:defRPr>
      </a:lvl1pPr>
    </p:titleStyle>
    <p:bodyStyle>
      <a:lvl1pPr marL="257095" indent="-257095" algn="l" defTabSz="342794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039" indent="-214245" algn="l" defTabSz="342794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85" indent="-171397" algn="l" defTabSz="34279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77" indent="-171397" algn="l" defTabSz="342794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570" indent="-171397" algn="l" defTabSz="342794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64" indent="-171397" algn="l" defTabSz="34279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157" indent="-171397" algn="l" defTabSz="34279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951" indent="-171397" algn="l" defTabSz="34279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743" indent="-171397" algn="l" defTabSz="34279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79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794" algn="l" defTabSz="34279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587" algn="l" defTabSz="34279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81" algn="l" defTabSz="34279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73" algn="l" defTabSz="34279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67" algn="l" defTabSz="34279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60" algn="l" defTabSz="34279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553" algn="l" defTabSz="34279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347" algn="l" defTabSz="34279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7396500-EB00-694A-9932-EEDA8B000ACB}" type="datetime1">
              <a:rPr lang="nb-NO" smtClean="0"/>
              <a:t>21.11.2025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D94CC0-AE6A-BA47-BF7C-2FA1CC01B6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43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rgbClr val="7030A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809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7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477" y="685800"/>
            <a:ext cx="8018449" cy="9806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5477" y="1666494"/>
            <a:ext cx="8018449" cy="2804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77086" y="4767263"/>
            <a:ext cx="191217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/>
                </a:solidFill>
                <a:latin typeface="+mj-lt"/>
              </a:defRPr>
            </a:lvl1pPr>
          </a:lstStyle>
          <a:p>
            <a:fld id="{D7212AC2-30D2-2845-BFCA-5D20E17AE2D6}" type="datetime1">
              <a:rPr lang="nb-NO" smtClean="0"/>
              <a:t>21.11.2025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8067" y="4767263"/>
            <a:ext cx="340479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89259" y="4767263"/>
            <a:ext cx="50426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/>
                </a:solidFill>
              </a:defRPr>
            </a:lvl1pPr>
          </a:lstStyle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600075" y="542925"/>
            <a:ext cx="794385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600075" y="4607086"/>
            <a:ext cx="79438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4832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hf hdr="0" ft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3000" kern="1200" cap="all" spc="23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10000"/>
        </a:lnSpc>
        <a:spcBef>
          <a:spcPts val="75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1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1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1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1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AE30DA-0262-9D4E-B77E-AFE566C8C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047076-6474-C54B-9509-5E7A425D1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20F57-756F-D145-ACF5-C7D7E1E311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8D131-4218-624B-9AB7-47B64A7214AC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D9BDF9-CD49-BC47-91CE-5FFA44DC0B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3604E-AE4A-6B42-B93D-8D90323487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22401-119A-4241-B309-4D8FBB70C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9515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B9AC21-5666-A55B-627B-D281C9654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970520-0552-0F80-7157-FF60DCA4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4BD14-B9C5-C2EF-7486-7A4D9F5C57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B465C9-DCAA-B841-8E3A-804635C347D1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F905E-DA09-012C-47F1-FC2AE943DF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D0301B-FF18-C840-72C8-5663D83ACE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A8B32C-95FD-2F4F-BC0D-A1EDD7E0E9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6229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AE30DA-0262-9D4E-B77E-AFE566C8C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047076-6474-C54B-9509-5E7A425D1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20F57-756F-D145-ACF5-C7D7E1E311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8D131-4218-624B-9AB7-47B64A7214AC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D9BDF9-CD49-BC47-91CE-5FFA44DC0B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3604E-AE4A-6B42-B93D-8D90323487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22401-119A-4241-B309-4D8FBB70C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178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bg1"/>
          </a:solidFill>
          <a:latin typeface="Berlin Sans FB" panose="020E0602020502020306" pitchFamily="34" charset="77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bg1"/>
          </a:solidFill>
          <a:latin typeface="Berlin Sans FB" panose="020E0602020502020306" pitchFamily="34" charset="77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Berlin Sans FB" panose="020E0602020502020306" pitchFamily="34" charset="77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bg1"/>
          </a:solidFill>
          <a:latin typeface="Berlin Sans FB" panose="020E0602020502020306" pitchFamily="34" charset="77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bg1"/>
          </a:solidFill>
          <a:latin typeface="Berlin Sans FB" panose="020E0602020502020306" pitchFamily="34" charset="77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bg1"/>
          </a:solidFill>
          <a:latin typeface="Berlin Sans FB" panose="020E0602020502020306" pitchFamily="34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iridl.ldeo.columbia.edu/maproom/IFRC/FIC/seasonalforecastskill.html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tiff"/><Relationship Id="rId5" Type="http://schemas.openxmlformats.org/officeDocument/2006/relationships/image" Target="../media/image35.tiff"/><Relationship Id="rId4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image" Target="../media/image46.jpeg"/><Relationship Id="rId7" Type="http://schemas.openxmlformats.org/officeDocument/2006/relationships/image" Target="../media/image50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9.gif"/><Relationship Id="rId5" Type="http://schemas.openxmlformats.org/officeDocument/2006/relationships/image" Target="../media/image48.gif"/><Relationship Id="rId10" Type="http://schemas.openxmlformats.org/officeDocument/2006/relationships/image" Target="../media/image53.png"/><Relationship Id="rId4" Type="http://schemas.openxmlformats.org/officeDocument/2006/relationships/image" Target="../media/image47.gif"/><Relationship Id="rId9" Type="http://schemas.openxmlformats.org/officeDocument/2006/relationships/image" Target="../media/image52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25.xml"/><Relationship Id="rId4" Type="http://schemas.openxmlformats.org/officeDocument/2006/relationships/hyperlink" Target="https://hadleyserver.metoffice.gov.uk/wmolc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limate.copernicus.eu/esotc/2024/arctic-temperature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708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D7D2CF-3D24-A295-65EF-375E0D53F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9D2FAC-D554-BD4B-F876-A2F6EDED3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51434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kern="1200">
              <a:solidFill>
                <a:prstClr val="white"/>
              </a:solidFill>
              <a:latin typeface="Bierstadt"/>
            </a:endParaRPr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52C90B97-3CE8-0D8E-20FE-78EAE214B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16501" cy="607707"/>
          </a:xfrm>
          <a:prstGeom prst="rect">
            <a:avLst/>
          </a:prstGeom>
        </p:spPr>
      </p:pic>
      <p:sp>
        <p:nvSpPr>
          <p:cNvPr id="21" name="Tittel 1">
            <a:extLst>
              <a:ext uri="{FF2B5EF4-FFF2-40B4-BE49-F238E27FC236}">
                <a16:creationId xmlns:a16="http://schemas.microsoft.com/office/drawing/2014/main" id="{5EDEEC1E-6A9F-3456-563A-B3984B8F8CD0}"/>
              </a:ext>
            </a:extLst>
          </p:cNvPr>
          <p:cNvSpPr txBox="1">
            <a:spLocks/>
          </p:cNvSpPr>
          <p:nvPr/>
        </p:nvSpPr>
        <p:spPr>
          <a:xfrm>
            <a:off x="884383" y="1109501"/>
            <a:ext cx="7603613" cy="83219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45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GB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Climate Prediction: advances and challenges</a:t>
            </a:r>
          </a:p>
        </p:txBody>
      </p:sp>
      <p:sp>
        <p:nvSpPr>
          <p:cNvPr id="22" name="CuadroTexto 5">
            <a:extLst>
              <a:ext uri="{FF2B5EF4-FFF2-40B4-BE49-F238E27FC236}">
                <a16:creationId xmlns:a16="http://schemas.microsoft.com/office/drawing/2014/main" id="{1EB5D290-120E-4A67-DEBD-9A4873673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500" y="2509312"/>
            <a:ext cx="8153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Noel Keenlyside</a:t>
            </a:r>
          </a:p>
          <a:p>
            <a:pPr algn="ctr"/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Geophysical Institute, University of Bergen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Bjerknes Center for Climate Research, Norway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Nansen Environmental and Remote Sensing Centre, Norway</a:t>
            </a:r>
          </a:p>
        </p:txBody>
      </p:sp>
      <p:sp>
        <p:nvSpPr>
          <p:cNvPr id="23" name="CuadroTexto 9">
            <a:extLst>
              <a:ext uri="{FF2B5EF4-FFF2-40B4-BE49-F238E27FC236}">
                <a16:creationId xmlns:a16="http://schemas.microsoft.com/office/drawing/2014/main" id="{9103F2E0-B9D3-FAFF-CA89-0982273C6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174" y="4739957"/>
            <a:ext cx="745011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GB" sz="1000" dirty="0">
                <a:solidFill>
                  <a:srgbClr val="FFFFFF"/>
                </a:solidFill>
                <a:latin typeface="verdana" panose="020B0604030504040204" pitchFamily="34" charset="0"/>
              </a:rPr>
              <a:t>Uni. Bologna, 20.11.2025, Italy</a:t>
            </a:r>
          </a:p>
        </p:txBody>
      </p:sp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540FB63-BA68-9837-F1B2-FF9C70DB40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8971"/>
          <a:stretch>
            <a:fillRect/>
          </a:stretch>
        </p:blipFill>
        <p:spPr>
          <a:xfrm>
            <a:off x="-29987" y="4586463"/>
            <a:ext cx="2120978" cy="55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02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5B24F-886A-FC47-A162-3BBEAA869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Four elements of a climate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CD8D0-6BF7-CD46-82DB-9AA38D25A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/>
              <a:t>Models </a:t>
            </a:r>
          </a:p>
          <a:p>
            <a:r>
              <a:rPr lang="en-GB" sz="2800" dirty="0"/>
              <a:t>Observations</a:t>
            </a:r>
          </a:p>
          <a:p>
            <a:r>
              <a:rPr lang="en-GB" sz="2800" dirty="0"/>
              <a:t>Data assimilation </a:t>
            </a:r>
          </a:p>
          <a:p>
            <a:r>
              <a:rPr lang="en-GB" sz="2800" dirty="0"/>
              <a:t>Sufficient computing resources</a:t>
            </a:r>
          </a:p>
        </p:txBody>
      </p:sp>
    </p:spTree>
    <p:extLst>
      <p:ext uri="{BB962C8B-B14F-4D97-AF65-F5344CB8AC3E}">
        <p14:creationId xmlns:p14="http://schemas.microsoft.com/office/powerpoint/2010/main" val="3353215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9F3EC7F-59A1-5E45-B001-338E23916BEF}"/>
              </a:ext>
            </a:extLst>
          </p:cNvPr>
          <p:cNvSpPr/>
          <p:nvPr/>
        </p:nvSpPr>
        <p:spPr>
          <a:xfrm>
            <a:off x="512956" y="1123333"/>
            <a:ext cx="3155795" cy="296916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195" name="CustomShape 4"/>
          <p:cNvSpPr/>
          <p:nvPr/>
        </p:nvSpPr>
        <p:spPr>
          <a:xfrm>
            <a:off x="607930" y="1135973"/>
            <a:ext cx="3169496" cy="3959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625" tIns="25313" rIns="50625" bIns="25313"/>
          <a:lstStyle/>
          <a:p>
            <a:pPr>
              <a:lnSpc>
                <a:spcPct val="100000"/>
              </a:lnSpc>
            </a:pPr>
            <a:r>
              <a:rPr lang="en-US" sz="1800" spc="-1" dirty="0"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Norwegian Earth System model</a:t>
            </a:r>
            <a:endParaRPr lang="en-US" sz="1800" spc="-1" dirty="0"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4EEB1-44FE-4DDB-D35A-C4CA29557452}"/>
              </a:ext>
            </a:extLst>
          </p:cNvPr>
          <p:cNvGrpSpPr/>
          <p:nvPr/>
        </p:nvGrpSpPr>
        <p:grpSpPr>
          <a:xfrm>
            <a:off x="3865356" y="1123334"/>
            <a:ext cx="4701139" cy="3546788"/>
            <a:chOff x="5153807" y="1497778"/>
            <a:chExt cx="6268185" cy="472905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6849251-97D0-1748-91CC-8D55CBBF2762}"/>
                </a:ext>
              </a:extLst>
            </p:cNvPr>
            <p:cNvSpPr/>
            <p:nvPr/>
          </p:nvSpPr>
          <p:spPr>
            <a:xfrm>
              <a:off x="7214265" y="1497778"/>
              <a:ext cx="4207727" cy="3425668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pic>
          <p:nvPicPr>
            <p:cNvPr id="192" name="Picture 13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74516" y="2128025"/>
              <a:ext cx="3687226" cy="2402411"/>
            </a:xfrm>
            <a:prstGeom prst="rect">
              <a:avLst/>
            </a:prstGeom>
            <a:ln>
              <a:noFill/>
            </a:ln>
          </p:spPr>
        </p:pic>
        <p:sp>
          <p:nvSpPr>
            <p:cNvPr id="194" name="CustomShape 3"/>
            <p:cNvSpPr/>
            <p:nvPr/>
          </p:nvSpPr>
          <p:spPr>
            <a:xfrm>
              <a:off x="7804154" y="1621890"/>
              <a:ext cx="3487713" cy="52799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50625" tIns="25313" rIns="50625" bIns="25313"/>
            <a:lstStyle/>
            <a:p>
              <a:pPr>
                <a:lnSpc>
                  <a:spcPct val="100000"/>
                </a:lnSpc>
              </a:pPr>
              <a:r>
                <a:rPr lang="en-US" sz="1800" spc="-1" dirty="0">
                  <a:uFill>
                    <a:solidFill>
                      <a:srgbClr val="FFFFFF"/>
                    </a:solidFill>
                  </a:uFill>
                  <a:latin typeface="+mj-lt"/>
                  <a:ea typeface="DejaVu Sans"/>
                </a:rPr>
                <a:t>Data assimilation (</a:t>
              </a:r>
              <a:r>
                <a:rPr lang="en-US" sz="1800" spc="-1" dirty="0" err="1">
                  <a:uFill>
                    <a:solidFill>
                      <a:srgbClr val="FFFFFF"/>
                    </a:solidFill>
                  </a:uFill>
                  <a:latin typeface="+mj-lt"/>
                  <a:ea typeface="DejaVu Sans"/>
                </a:rPr>
                <a:t>EnKF</a:t>
              </a:r>
              <a:r>
                <a:rPr lang="en-US" sz="1800" spc="-1" dirty="0">
                  <a:uFill>
                    <a:solidFill>
                      <a:srgbClr val="FFFFFF"/>
                    </a:solidFill>
                  </a:uFill>
                  <a:latin typeface="+mj-lt"/>
                  <a:ea typeface="DejaVu Sans"/>
                </a:rPr>
                <a:t>)</a:t>
              </a:r>
              <a:endParaRPr lang="en-US" sz="1800" spc="-1" dirty="0">
                <a:uFill>
                  <a:solidFill>
                    <a:srgbClr val="FFFFFF"/>
                  </a:solidFill>
                </a:uFill>
                <a:latin typeface="+mj-lt"/>
              </a:endParaRPr>
            </a:p>
          </p:txBody>
        </p:sp>
        <p:sp>
          <p:nvSpPr>
            <p:cNvPr id="196" name="CustomShape 5"/>
            <p:cNvSpPr/>
            <p:nvPr/>
          </p:nvSpPr>
          <p:spPr>
            <a:xfrm>
              <a:off x="8323479" y="5456662"/>
              <a:ext cx="1989295" cy="52799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50625" tIns="25313" rIns="50625" bIns="25313"/>
            <a:lstStyle/>
            <a:p>
              <a:pPr>
                <a:lnSpc>
                  <a:spcPct val="100000"/>
                </a:lnSpc>
              </a:pPr>
              <a:r>
                <a:rPr lang="en-US" sz="1800" spc="-1" dirty="0">
                  <a:solidFill>
                    <a:srgbClr val="92D050"/>
                  </a:solidFill>
                  <a:uFill>
                    <a:solidFill>
                      <a:srgbClr val="FFFFFF"/>
                    </a:solidFill>
                  </a:uFill>
                  <a:latin typeface="+mj-lt"/>
                  <a:ea typeface="DejaVu Sans"/>
                </a:rPr>
                <a:t>Observations</a:t>
              </a:r>
            </a:p>
          </p:txBody>
        </p:sp>
        <p:sp>
          <p:nvSpPr>
            <p:cNvPr id="198" name="CustomShape 7"/>
            <p:cNvSpPr/>
            <p:nvPr/>
          </p:nvSpPr>
          <p:spPr>
            <a:xfrm>
              <a:off x="5153807" y="2659812"/>
              <a:ext cx="1884388" cy="156723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50625" tIns="25313" rIns="50625" bIns="25313" anchor="ctr"/>
            <a:lstStyle/>
            <a:p>
              <a:pPr algn="ctr">
                <a:lnSpc>
                  <a:spcPct val="100000"/>
                </a:lnSpc>
              </a:pPr>
              <a:r>
                <a:rPr lang="en-US" sz="1800" spc="-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DejaVu Sans"/>
                </a:rPr>
                <a:t>Ensemble</a:t>
              </a:r>
            </a:p>
          </p:txBody>
        </p:sp>
        <p:sp>
          <p:nvSpPr>
            <p:cNvPr id="203" name="CustomShape 12"/>
            <p:cNvSpPr/>
            <p:nvPr/>
          </p:nvSpPr>
          <p:spPr>
            <a:xfrm>
              <a:off x="8970626" y="4842865"/>
              <a:ext cx="347504" cy="515433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008000"/>
            </a:solidFill>
            <a:ln>
              <a:solidFill>
                <a:srgbClr val="006E9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/>
            <a:lstStyle/>
            <a:p>
              <a:endParaRPr lang="en-GB"/>
            </a:p>
          </p:txBody>
        </p:sp>
        <p:sp>
          <p:nvSpPr>
            <p:cNvPr id="202" name="CustomShape 11"/>
            <p:cNvSpPr/>
            <p:nvPr/>
          </p:nvSpPr>
          <p:spPr>
            <a:xfrm>
              <a:off x="7092971" y="5358298"/>
              <a:ext cx="4198894" cy="868531"/>
            </a:xfrm>
            <a:prstGeom prst="rect">
              <a:avLst/>
            </a:prstGeom>
            <a:noFill/>
            <a:ln w="38160">
              <a:solidFill>
                <a:srgbClr val="00800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/>
            <a:lstStyle/>
            <a:p>
              <a:endParaRPr lang="en-GB"/>
            </a:p>
          </p:txBody>
        </p:sp>
      </p:grpSp>
      <p:grpSp>
        <p:nvGrpSpPr>
          <p:cNvPr id="47" name="Group 46"/>
          <p:cNvGrpSpPr>
            <a:grpSpLocks noChangeAspect="1"/>
          </p:cNvGrpSpPr>
          <p:nvPr/>
        </p:nvGrpSpPr>
        <p:grpSpPr>
          <a:xfrm>
            <a:off x="1025962" y="1596019"/>
            <a:ext cx="2333431" cy="2422706"/>
            <a:chOff x="1846144" y="872928"/>
            <a:chExt cx="5773611" cy="5007364"/>
          </a:xfrm>
        </p:grpSpPr>
        <p:sp>
          <p:nvSpPr>
            <p:cNvPr id="48" name="Rounded Rectangle 47"/>
            <p:cNvSpPr/>
            <p:nvPr/>
          </p:nvSpPr>
          <p:spPr>
            <a:xfrm>
              <a:off x="1846144" y="1434507"/>
              <a:ext cx="5773611" cy="1117034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731" b="1" dirty="0">
                  <a:solidFill>
                    <a:sysClr val="windowText" lastClr="000000"/>
                  </a:solidFill>
                </a:rPr>
                <a:t>Atmosphere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1846145" y="3903282"/>
              <a:ext cx="3950950" cy="1117034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731" b="1" dirty="0">
                  <a:solidFill>
                    <a:sysClr val="windowText" lastClr="000000"/>
                  </a:solidFill>
                </a:rPr>
                <a:t>Ocean</a:t>
              </a: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497796" y="2903831"/>
              <a:ext cx="1469861" cy="635402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731" b="1" dirty="0">
                  <a:solidFill>
                    <a:sysClr val="windowText" lastClr="000000"/>
                  </a:solidFill>
                </a:rPr>
                <a:t>Ice</a:t>
              </a: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327233" y="2903831"/>
              <a:ext cx="1469861" cy="635402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619" b="1" dirty="0">
                  <a:solidFill>
                    <a:sysClr val="windowText" lastClr="000000"/>
                  </a:solidFill>
                </a:rPr>
                <a:t>Land</a:t>
              </a:r>
            </a:p>
            <a:p>
              <a:pPr algn="ctr">
                <a:defRPr/>
              </a:pPr>
              <a:r>
                <a:rPr lang="en-US" sz="619" b="1" dirty="0">
                  <a:solidFill>
                    <a:sysClr val="windowText" lastClr="000000"/>
                  </a:solidFill>
                </a:rPr>
                <a:t>ice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149894" y="2903831"/>
              <a:ext cx="1469861" cy="635402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731" b="1" dirty="0">
                  <a:solidFill>
                    <a:sysClr val="windowText" lastClr="000000"/>
                  </a:solidFill>
                </a:rPr>
                <a:t>land</a:t>
              </a: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149894" y="3903282"/>
              <a:ext cx="1469861" cy="635402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731" b="1" dirty="0">
                  <a:solidFill>
                    <a:sysClr val="windowText" lastClr="000000"/>
                  </a:solidFill>
                </a:rPr>
                <a:t>river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2808499" y="872928"/>
              <a:ext cx="4074930" cy="635410"/>
            </a:xfrm>
            <a:prstGeom prst="roundRect">
              <a:avLst/>
            </a:prstGeom>
            <a:gradFill rotWithShape="1">
              <a:gsLst>
                <a:gs pos="0">
                  <a:srgbClr val="C0504D">
                    <a:alpha val="50000"/>
                  </a:srgbClr>
                </a:gs>
                <a:gs pos="100000">
                  <a:srgbClr val="C0504D">
                    <a:lumMod val="60000"/>
                    <a:lumOff val="40000"/>
                    <a:alpha val="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731" b="1" dirty="0">
                  <a:solidFill>
                    <a:sysClr val="windowText" lastClr="000000"/>
                  </a:solidFill>
                </a:rPr>
                <a:t>chemistry/aerosols</a:t>
              </a:r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2309690" y="4902510"/>
              <a:ext cx="3072920" cy="977782"/>
            </a:xfrm>
            <a:prstGeom prst="roundRect">
              <a:avLst/>
            </a:prstGeom>
            <a:gradFill rotWithShape="1">
              <a:gsLst>
                <a:gs pos="0">
                  <a:srgbClr val="C0504D">
                    <a:alpha val="50000"/>
                  </a:srgbClr>
                </a:gs>
                <a:gs pos="100000">
                  <a:srgbClr val="C0504D">
                    <a:lumMod val="60000"/>
                    <a:lumOff val="40000"/>
                    <a:alpha val="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731" b="1" dirty="0">
                  <a:solidFill>
                    <a:sysClr val="windowText" lastClr="000000"/>
                  </a:solidFill>
                </a:rPr>
                <a:t>Ocean biochemistry</a:t>
              </a:r>
            </a:p>
          </p:txBody>
        </p:sp>
        <p:sp>
          <p:nvSpPr>
            <p:cNvPr id="56" name="Up-Down Arrow 55"/>
            <p:cNvSpPr/>
            <p:nvPr/>
          </p:nvSpPr>
          <p:spPr>
            <a:xfrm>
              <a:off x="2093080" y="2551541"/>
              <a:ext cx="235177" cy="1351741"/>
            </a:xfrm>
            <a:prstGeom prst="upDownArrow">
              <a:avLst/>
            </a:prstGeom>
            <a:gradFill rotWithShape="1">
              <a:gsLst>
                <a:gs pos="0">
                  <a:srgbClr val="9BBB59"/>
                </a:gs>
                <a:gs pos="100000">
                  <a:srgbClr val="9BBB59">
                    <a:lumMod val="60000"/>
                    <a:lumOff val="4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731" b="1">
                <a:solidFill>
                  <a:sysClr val="windowText" lastClr="000000"/>
                </a:solidFill>
              </a:endParaRPr>
            </a:p>
          </p:txBody>
        </p:sp>
        <p:sp>
          <p:nvSpPr>
            <p:cNvPr id="57" name="Up-Down Arrow 56"/>
            <p:cNvSpPr/>
            <p:nvPr/>
          </p:nvSpPr>
          <p:spPr>
            <a:xfrm>
              <a:off x="3138690" y="2551084"/>
              <a:ext cx="235177" cy="352747"/>
            </a:xfrm>
            <a:prstGeom prst="upDownArrow">
              <a:avLst/>
            </a:prstGeom>
            <a:gradFill rotWithShape="1">
              <a:gsLst>
                <a:gs pos="0">
                  <a:srgbClr val="9BBB59"/>
                </a:gs>
                <a:gs pos="100000">
                  <a:srgbClr val="9BBB59">
                    <a:lumMod val="60000"/>
                    <a:lumOff val="4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731" b="1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Up-Down Arrow 57"/>
            <p:cNvSpPr/>
            <p:nvPr/>
          </p:nvSpPr>
          <p:spPr>
            <a:xfrm>
              <a:off x="3138690" y="3539233"/>
              <a:ext cx="235177" cy="352747"/>
            </a:xfrm>
            <a:prstGeom prst="upDownArrow">
              <a:avLst/>
            </a:prstGeom>
            <a:gradFill rotWithShape="1">
              <a:gsLst>
                <a:gs pos="0">
                  <a:srgbClr val="9BBB59"/>
                </a:gs>
                <a:gs pos="100000">
                  <a:srgbClr val="9BBB59">
                    <a:lumMod val="60000"/>
                    <a:lumOff val="4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731" b="1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Up-Down Arrow 58"/>
            <p:cNvSpPr/>
            <p:nvPr/>
          </p:nvSpPr>
          <p:spPr>
            <a:xfrm>
              <a:off x="4954261" y="2551084"/>
              <a:ext cx="235177" cy="352747"/>
            </a:xfrm>
            <a:prstGeom prst="upDownArrow">
              <a:avLst/>
            </a:prstGeom>
            <a:gradFill rotWithShape="1">
              <a:gsLst>
                <a:gs pos="0">
                  <a:srgbClr val="9BBB59"/>
                </a:gs>
                <a:gs pos="100000">
                  <a:srgbClr val="9BBB59">
                    <a:lumMod val="60000"/>
                    <a:lumOff val="4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731" b="1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Up-Down Arrow 59"/>
            <p:cNvSpPr/>
            <p:nvPr/>
          </p:nvSpPr>
          <p:spPr>
            <a:xfrm>
              <a:off x="6765841" y="2551541"/>
              <a:ext cx="235177" cy="352747"/>
            </a:xfrm>
            <a:prstGeom prst="upDownArrow">
              <a:avLst/>
            </a:prstGeom>
            <a:gradFill rotWithShape="1">
              <a:gsLst>
                <a:gs pos="0">
                  <a:srgbClr val="9BBB59"/>
                </a:gs>
                <a:gs pos="100000">
                  <a:srgbClr val="9BBB59">
                    <a:lumMod val="60000"/>
                    <a:lumOff val="4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731" b="1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Up-Down Arrow 60"/>
            <p:cNvSpPr/>
            <p:nvPr/>
          </p:nvSpPr>
          <p:spPr>
            <a:xfrm>
              <a:off x="6765841" y="3539233"/>
              <a:ext cx="235177" cy="352747"/>
            </a:xfrm>
            <a:prstGeom prst="upDownArrow">
              <a:avLst/>
            </a:prstGeom>
            <a:gradFill rotWithShape="1">
              <a:gsLst>
                <a:gs pos="0">
                  <a:srgbClr val="9BBB59"/>
                </a:gs>
                <a:gs pos="100000">
                  <a:srgbClr val="9BBB59">
                    <a:lumMod val="60000"/>
                    <a:lumOff val="4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731" b="1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Down Arrow 61"/>
            <p:cNvSpPr/>
            <p:nvPr/>
          </p:nvSpPr>
          <p:spPr>
            <a:xfrm>
              <a:off x="4954261" y="3539233"/>
              <a:ext cx="234000" cy="352747"/>
            </a:xfrm>
            <a:prstGeom prst="downArrow">
              <a:avLst/>
            </a:prstGeom>
            <a:gradFill rotWithShape="1">
              <a:gsLst>
                <a:gs pos="0">
                  <a:srgbClr val="9BBB59"/>
                </a:gs>
                <a:gs pos="100000">
                  <a:srgbClr val="9BBB59">
                    <a:lumMod val="60000"/>
                    <a:lumOff val="4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731" b="1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Left Arrow 62"/>
            <p:cNvSpPr/>
            <p:nvPr/>
          </p:nvSpPr>
          <p:spPr>
            <a:xfrm>
              <a:off x="3967657" y="3104179"/>
              <a:ext cx="352800" cy="234000"/>
            </a:xfrm>
            <a:prstGeom prst="leftArrow">
              <a:avLst/>
            </a:prstGeom>
            <a:gradFill rotWithShape="1">
              <a:gsLst>
                <a:gs pos="0">
                  <a:srgbClr val="9BBB59"/>
                </a:gs>
                <a:gs pos="100000">
                  <a:srgbClr val="9BBB59">
                    <a:lumMod val="60000"/>
                    <a:lumOff val="4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731" b="1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Left Arrow 63"/>
            <p:cNvSpPr/>
            <p:nvPr/>
          </p:nvSpPr>
          <p:spPr>
            <a:xfrm>
              <a:off x="5797095" y="4126689"/>
              <a:ext cx="352800" cy="234000"/>
            </a:xfrm>
            <a:prstGeom prst="leftArrow">
              <a:avLst/>
            </a:prstGeom>
            <a:gradFill rotWithShape="1">
              <a:gsLst>
                <a:gs pos="0">
                  <a:srgbClr val="9BBB59"/>
                </a:gs>
                <a:gs pos="100000">
                  <a:srgbClr val="9BBB59">
                    <a:lumMod val="60000"/>
                    <a:lumOff val="4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731" b="1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Right Arrow 64"/>
            <p:cNvSpPr/>
            <p:nvPr/>
          </p:nvSpPr>
          <p:spPr>
            <a:xfrm>
              <a:off x="5797094" y="3104179"/>
              <a:ext cx="352801" cy="234000"/>
            </a:xfrm>
            <a:prstGeom prst="rightArrow">
              <a:avLst/>
            </a:prstGeom>
            <a:gradFill rotWithShape="1">
              <a:gsLst>
                <a:gs pos="0">
                  <a:srgbClr val="9BBB59"/>
                </a:gs>
                <a:gs pos="100000">
                  <a:srgbClr val="9BBB59">
                    <a:lumMod val="60000"/>
                    <a:lumOff val="4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731" b="1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0F05AA9-8B7E-294E-A2A0-FF034AB822DB}"/>
              </a:ext>
            </a:extLst>
          </p:cNvPr>
          <p:cNvSpPr txBox="1"/>
          <p:nvPr/>
        </p:nvSpPr>
        <p:spPr>
          <a:xfrm>
            <a:off x="6858284" y="4826265"/>
            <a:ext cx="207140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/>
              <a:t>(Counillon et al. 2016)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215F5E-E9F6-4D4E-B3E9-08401979D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189"/>
            <a:ext cx="9126924" cy="756585"/>
          </a:xfrm>
        </p:spPr>
        <p:txBody>
          <a:bodyPr>
            <a:normAutofit/>
          </a:bodyPr>
          <a:lstStyle/>
          <a:p>
            <a:pPr algn="ctr"/>
            <a:r>
              <a:rPr lang="en-US" sz="2700" spc="-1" dirty="0">
                <a:uFill>
                  <a:solidFill>
                    <a:srgbClr val="FFFFFF"/>
                  </a:solidFill>
                </a:uFill>
                <a:ea typeface="DejaVu Sans"/>
              </a:rPr>
              <a:t>A state-of-the-art prediction system</a:t>
            </a:r>
            <a:br>
              <a:rPr lang="en-US" sz="2400" spc="-1" dirty="0">
                <a:uFill>
                  <a:solidFill>
                    <a:srgbClr val="FFFFFF"/>
                  </a:solidFill>
                </a:uFill>
                <a:ea typeface="DejaVu Sans"/>
              </a:rPr>
            </a:br>
            <a:r>
              <a:rPr lang="en-US" sz="2025" spc="-1" dirty="0">
                <a:uFill>
                  <a:solidFill>
                    <a:srgbClr val="FFFFFF"/>
                  </a:solidFill>
                </a:uFill>
                <a:ea typeface="DejaVu Sans"/>
              </a:rPr>
              <a:t>The Norwegian Climate Prediction Model (</a:t>
            </a:r>
            <a:r>
              <a:rPr lang="en-US" sz="2025" spc="-1" dirty="0" err="1">
                <a:uFill>
                  <a:solidFill>
                    <a:srgbClr val="FFFFFF"/>
                  </a:solidFill>
                </a:uFill>
                <a:ea typeface="DejaVu Sans"/>
              </a:rPr>
              <a:t>NorCPM</a:t>
            </a:r>
            <a:r>
              <a:rPr lang="en-US" sz="2025" spc="-1" dirty="0">
                <a:uFill>
                  <a:solidFill>
                    <a:srgbClr val="FFFFFF"/>
                  </a:solidFill>
                </a:uFill>
                <a:ea typeface="DejaVu Sans"/>
              </a:rPr>
              <a:t>)</a:t>
            </a:r>
            <a:endParaRPr lang="en-GB" sz="2025" dirty="0"/>
          </a:p>
        </p:txBody>
      </p:sp>
      <p:sp>
        <p:nvSpPr>
          <p:cNvPr id="33" name="CustomShape 5">
            <a:extLst>
              <a:ext uri="{FF2B5EF4-FFF2-40B4-BE49-F238E27FC236}">
                <a16:creationId xmlns:a16="http://schemas.microsoft.com/office/drawing/2014/main" id="{04237036-9D92-1344-9AF4-6FD6E456B327}"/>
              </a:ext>
            </a:extLst>
          </p:cNvPr>
          <p:cNvSpPr/>
          <p:nvPr/>
        </p:nvSpPr>
        <p:spPr>
          <a:xfrm flipH="1">
            <a:off x="675100" y="4417829"/>
            <a:ext cx="2993651" cy="3959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625" tIns="25313" rIns="50625" bIns="25313"/>
          <a:lstStyle/>
          <a:p>
            <a:pPr algn="ctr">
              <a:lnSpc>
                <a:spcPct val="100000"/>
              </a:lnSpc>
            </a:pPr>
            <a:r>
              <a:rPr lang="en-US" sz="15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External forcing </a:t>
            </a:r>
          </a:p>
          <a:p>
            <a:pPr algn="ctr">
              <a:lnSpc>
                <a:spcPct val="100000"/>
              </a:lnSpc>
            </a:pPr>
            <a:r>
              <a:rPr lang="en-US" sz="105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(greenhouse gases, aerosols, etc.)</a:t>
            </a:r>
            <a:endParaRPr lang="en-US" sz="105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34" name="CustomShape 12">
            <a:extLst>
              <a:ext uri="{FF2B5EF4-FFF2-40B4-BE49-F238E27FC236}">
                <a16:creationId xmlns:a16="http://schemas.microsoft.com/office/drawing/2014/main" id="{F1FDE301-633A-A64A-84AB-71335ACDE283}"/>
              </a:ext>
            </a:extLst>
          </p:cNvPr>
          <p:cNvSpPr/>
          <p:nvPr/>
        </p:nvSpPr>
        <p:spPr>
          <a:xfrm>
            <a:off x="1982159" y="4087426"/>
            <a:ext cx="260628" cy="235121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solidFill>
              <a:srgbClr val="006E90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35" name="CustomShape 11">
            <a:extLst>
              <a:ext uri="{FF2B5EF4-FFF2-40B4-BE49-F238E27FC236}">
                <a16:creationId xmlns:a16="http://schemas.microsoft.com/office/drawing/2014/main" id="{78666CF3-020D-4C47-A7EC-D508E2EC1B73}"/>
              </a:ext>
            </a:extLst>
          </p:cNvPr>
          <p:cNvSpPr/>
          <p:nvPr/>
        </p:nvSpPr>
        <p:spPr>
          <a:xfrm>
            <a:off x="607929" y="4324908"/>
            <a:ext cx="3149171" cy="651398"/>
          </a:xfrm>
          <a:prstGeom prst="rect">
            <a:avLst/>
          </a:prstGeom>
          <a:noFill/>
          <a:ln w="38160">
            <a:solidFill>
              <a:srgbClr val="FF0000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90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8A7D68-D2FA-764C-B9B3-1B23E192D606}"/>
              </a:ext>
            </a:extLst>
          </p:cNvPr>
          <p:cNvSpPr/>
          <p:nvPr/>
        </p:nvSpPr>
        <p:spPr>
          <a:xfrm>
            <a:off x="1569622" y="1395595"/>
            <a:ext cx="6121400" cy="2790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A37839-AA3F-4C42-A9ED-6182D137A6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9621" y="183795"/>
            <a:ext cx="5829300" cy="390142"/>
          </a:xfrm>
        </p:spPr>
        <p:txBody>
          <a:bodyPr>
            <a:noAutofit/>
          </a:bodyPr>
          <a:lstStyle/>
          <a:p>
            <a:r>
              <a:rPr lang="en-GB" sz="2400" dirty="0"/>
              <a:t>Retrospective predictions for assessing skill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A75800-D64C-C943-93F8-E0F97E4D81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179" r="6302" b="38"/>
          <a:stretch/>
        </p:blipFill>
        <p:spPr>
          <a:xfrm>
            <a:off x="1686188" y="1706574"/>
            <a:ext cx="5850164" cy="24230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1F2DD4-7C3F-9948-81D8-92DE617359A2}"/>
              </a:ext>
            </a:extLst>
          </p:cNvPr>
          <p:cNvSpPr txBox="1"/>
          <p:nvPr/>
        </p:nvSpPr>
        <p:spPr>
          <a:xfrm>
            <a:off x="2399060" y="925310"/>
            <a:ext cx="4405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Norwegian Climate Prediction Model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72C36C-394D-A043-93AF-4883674FE3A5}"/>
              </a:ext>
            </a:extLst>
          </p:cNvPr>
          <p:cNvSpPr txBox="1"/>
          <p:nvPr/>
        </p:nvSpPr>
        <p:spPr>
          <a:xfrm>
            <a:off x="5762692" y="3280905"/>
            <a:ext cx="14975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/>
              <a:t>Courtesy </a:t>
            </a:r>
            <a:r>
              <a:rPr lang="en-GB" sz="1050" err="1"/>
              <a:t>Yiguo</a:t>
            </a:r>
            <a:r>
              <a:rPr lang="en-GB" sz="1050"/>
              <a:t> Wang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CC2F0D-CDBC-2E41-A832-AD8C7FB4BC1B}"/>
              </a:ext>
            </a:extLst>
          </p:cNvPr>
          <p:cNvSpPr txBox="1"/>
          <p:nvPr/>
        </p:nvSpPr>
        <p:spPr>
          <a:xfrm>
            <a:off x="159203" y="1236369"/>
            <a:ext cx="88255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Prediction of North Atlantic Sea Surface Temperature, starting in October 1993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EC3F30-D14B-F745-8CD4-CF9BD665481F}"/>
              </a:ext>
            </a:extLst>
          </p:cNvPr>
          <p:cNvSpPr/>
          <p:nvPr/>
        </p:nvSpPr>
        <p:spPr>
          <a:xfrm>
            <a:off x="2420521" y="1800534"/>
            <a:ext cx="1549400" cy="8040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3DF292-EA62-2646-A744-8316126CBD6C}"/>
              </a:ext>
            </a:extLst>
          </p:cNvPr>
          <p:cNvSpPr/>
          <p:nvPr/>
        </p:nvSpPr>
        <p:spPr>
          <a:xfrm>
            <a:off x="3969922" y="3891386"/>
            <a:ext cx="1549400" cy="202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>
                <a:solidFill>
                  <a:schemeClr val="tx1"/>
                </a:solidFill>
              </a:rPr>
              <a:t>Year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C8B3FF-BCD5-6C4B-A5E8-8A1197F912A0}"/>
              </a:ext>
            </a:extLst>
          </p:cNvPr>
          <p:cNvSpPr txBox="1"/>
          <p:nvPr/>
        </p:nvSpPr>
        <p:spPr>
          <a:xfrm>
            <a:off x="5622139" y="1747739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Prediction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3D02A1-735B-A14D-9925-560BEAA4BDEE}"/>
              </a:ext>
            </a:extLst>
          </p:cNvPr>
          <p:cNvSpPr txBox="1"/>
          <p:nvPr/>
        </p:nvSpPr>
        <p:spPr>
          <a:xfrm>
            <a:off x="2506647" y="3280905"/>
            <a:ext cx="9797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Observations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521920-5F90-C64A-9C10-B254D49C75E3}"/>
              </a:ext>
            </a:extLst>
          </p:cNvPr>
          <p:cNvSpPr txBox="1"/>
          <p:nvPr/>
        </p:nvSpPr>
        <p:spPr>
          <a:xfrm>
            <a:off x="2294487" y="2094306"/>
            <a:ext cx="1937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F0000"/>
                </a:solidFill>
              </a:rPr>
              <a:t>Model adjusted to observations</a:t>
            </a:r>
          </a:p>
        </p:txBody>
      </p:sp>
    </p:spTree>
    <p:extLst>
      <p:ext uri="{BB962C8B-B14F-4D97-AF65-F5344CB8AC3E}">
        <p14:creationId xmlns:p14="http://schemas.microsoft.com/office/powerpoint/2010/main" val="16642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8A7D68-D2FA-764C-B9B3-1B23E192D606}"/>
              </a:ext>
            </a:extLst>
          </p:cNvPr>
          <p:cNvSpPr/>
          <p:nvPr/>
        </p:nvSpPr>
        <p:spPr>
          <a:xfrm>
            <a:off x="1569622" y="1395595"/>
            <a:ext cx="6121400" cy="2790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AEA505-DD9A-F049-9F15-092B5FEC6A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035" r="6302"/>
          <a:stretch/>
        </p:blipFill>
        <p:spPr>
          <a:xfrm>
            <a:off x="1686185" y="1694151"/>
            <a:ext cx="5850164" cy="24315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A37839-AA3F-4C42-A9ED-6182D137A6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9621" y="183795"/>
            <a:ext cx="5829300" cy="390142"/>
          </a:xfrm>
        </p:spPr>
        <p:txBody>
          <a:bodyPr>
            <a:noAutofit/>
          </a:bodyPr>
          <a:lstStyle/>
          <a:p>
            <a:r>
              <a:rPr lang="en-GB" sz="2400" dirty="0"/>
              <a:t>Retrospective predictions for assessing skill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1F2DD4-7C3F-9948-81D8-92DE617359A2}"/>
              </a:ext>
            </a:extLst>
          </p:cNvPr>
          <p:cNvSpPr txBox="1"/>
          <p:nvPr/>
        </p:nvSpPr>
        <p:spPr>
          <a:xfrm>
            <a:off x="2611457" y="925310"/>
            <a:ext cx="3980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800" dirty="0"/>
              <a:t>Norwegian Climate Prediction Model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72C36C-394D-A043-93AF-4883674FE3A5}"/>
              </a:ext>
            </a:extLst>
          </p:cNvPr>
          <p:cNvSpPr txBox="1"/>
          <p:nvPr/>
        </p:nvSpPr>
        <p:spPr>
          <a:xfrm>
            <a:off x="5762692" y="3280905"/>
            <a:ext cx="14975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/>
              <a:t>Courtesy </a:t>
            </a:r>
            <a:r>
              <a:rPr lang="en-GB" sz="1050" err="1"/>
              <a:t>Yiguo</a:t>
            </a:r>
            <a:r>
              <a:rPr lang="en-GB" sz="1050"/>
              <a:t> Wang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EC3F30-D14B-F745-8CD4-CF9BD665481F}"/>
              </a:ext>
            </a:extLst>
          </p:cNvPr>
          <p:cNvSpPr/>
          <p:nvPr/>
        </p:nvSpPr>
        <p:spPr>
          <a:xfrm>
            <a:off x="2420521" y="1800534"/>
            <a:ext cx="1549400" cy="8040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3DF292-EA62-2646-A744-8316126CBD6C}"/>
              </a:ext>
            </a:extLst>
          </p:cNvPr>
          <p:cNvSpPr/>
          <p:nvPr/>
        </p:nvSpPr>
        <p:spPr>
          <a:xfrm>
            <a:off x="3969922" y="3891386"/>
            <a:ext cx="1549400" cy="202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>
                <a:solidFill>
                  <a:schemeClr val="tx1"/>
                </a:solidFill>
              </a:rPr>
              <a:t>Year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3D02A1-735B-A14D-9925-560BEAA4BDEE}"/>
              </a:ext>
            </a:extLst>
          </p:cNvPr>
          <p:cNvSpPr txBox="1"/>
          <p:nvPr/>
        </p:nvSpPr>
        <p:spPr>
          <a:xfrm>
            <a:off x="2506647" y="3280905"/>
            <a:ext cx="9797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Observations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8F93B4-31BA-41AC-0A30-574049E272AA}"/>
              </a:ext>
            </a:extLst>
          </p:cNvPr>
          <p:cNvSpPr txBox="1"/>
          <p:nvPr/>
        </p:nvSpPr>
        <p:spPr>
          <a:xfrm>
            <a:off x="159203" y="1236369"/>
            <a:ext cx="88255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Prediction of North Atlantic Sea Surface Temperature, starting in October 1993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B42A56-926A-01B6-4F7B-3825E8DE95DA}"/>
              </a:ext>
            </a:extLst>
          </p:cNvPr>
          <p:cNvSpPr txBox="1"/>
          <p:nvPr/>
        </p:nvSpPr>
        <p:spPr>
          <a:xfrm>
            <a:off x="5622139" y="1747739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Prediction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9FCA76-3578-8DE6-F333-1DE1BA5ADB83}"/>
              </a:ext>
            </a:extLst>
          </p:cNvPr>
          <p:cNvSpPr txBox="1"/>
          <p:nvPr/>
        </p:nvSpPr>
        <p:spPr>
          <a:xfrm>
            <a:off x="2294487" y="2094306"/>
            <a:ext cx="1937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F0000"/>
                </a:solidFill>
              </a:rPr>
              <a:t>Model adjusted to observations</a:t>
            </a:r>
          </a:p>
        </p:txBody>
      </p:sp>
    </p:spTree>
    <p:extLst>
      <p:ext uri="{BB962C8B-B14F-4D97-AF65-F5344CB8AC3E}">
        <p14:creationId xmlns:p14="http://schemas.microsoft.com/office/powerpoint/2010/main" val="63309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516647"/>
          </a:xfrm>
        </p:spPr>
        <p:txBody>
          <a:bodyPr>
            <a:noAutofit/>
          </a:bodyPr>
          <a:lstStyle/>
          <a:p>
            <a:r>
              <a:rPr lang="da-DK" sz="2100" dirty="0" err="1"/>
              <a:t>Measuring</a:t>
            </a:r>
            <a:r>
              <a:rPr lang="da-DK" sz="2100" dirty="0"/>
              <a:t> </a:t>
            </a:r>
            <a:r>
              <a:rPr lang="da-DK" sz="2100" dirty="0" err="1"/>
              <a:t>skill</a:t>
            </a:r>
            <a:r>
              <a:rPr lang="da-DK" sz="2100" dirty="0"/>
              <a:t> </a:t>
            </a:r>
            <a:r>
              <a:rPr lang="da-DK" sz="2100" dirty="0" err="1"/>
              <a:t>using</a:t>
            </a:r>
            <a:r>
              <a:rPr lang="da-DK" sz="2100" dirty="0"/>
              <a:t> </a:t>
            </a:r>
            <a:r>
              <a:rPr lang="da-DK" sz="2100" dirty="0" err="1"/>
              <a:t>retrospective</a:t>
            </a:r>
            <a:r>
              <a:rPr lang="da-DK" sz="2100" dirty="0"/>
              <a:t> </a:t>
            </a:r>
            <a:r>
              <a:rPr lang="da-DK" sz="2100" dirty="0" err="1"/>
              <a:t>forecasting</a:t>
            </a:r>
            <a:r>
              <a:rPr lang="da-DK" sz="2100" dirty="0"/>
              <a:t> (hindcasting)</a:t>
            </a:r>
            <a:endParaRPr lang="en-US" sz="2100" dirty="0"/>
          </a:p>
        </p:txBody>
      </p:sp>
      <p:cxnSp>
        <p:nvCxnSpPr>
          <p:cNvPr id="4" name="Straight Arrow Connector 3"/>
          <p:cNvCxnSpPr>
            <a:cxnSpLocks/>
          </p:cNvCxnSpPr>
          <p:nvPr/>
        </p:nvCxnSpPr>
        <p:spPr>
          <a:xfrm>
            <a:off x="1096524" y="2788556"/>
            <a:ext cx="6272921" cy="6246"/>
          </a:xfrm>
          <a:prstGeom prst="straightConnector1">
            <a:avLst/>
          </a:prstGeom>
          <a:ln w="28575"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807321" y="2896563"/>
            <a:ext cx="8640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050" b="1" dirty="0"/>
              <a:t>Time</a:t>
            </a:r>
            <a:endParaRPr lang="en-GB" sz="1050" b="1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098831" y="1336639"/>
            <a:ext cx="2134875" cy="1455341"/>
          </a:xfrm>
          <a:prstGeom prst="straightConnector1">
            <a:avLst/>
          </a:prstGeom>
          <a:ln w="28575"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904836" y="2712239"/>
            <a:ext cx="0" cy="1620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10576" y="1408870"/>
            <a:ext cx="9649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050" b="1" dirty="0" err="1"/>
              <a:t>Lead</a:t>
            </a:r>
            <a:r>
              <a:rPr lang="da-DK" sz="1050" b="1" dirty="0"/>
              <a:t>-Time</a:t>
            </a:r>
          </a:p>
          <a:p>
            <a:pPr algn="ctr"/>
            <a:r>
              <a:rPr lang="en-GB" sz="1050" dirty="0"/>
              <a:t>[months]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2562576" y="2712239"/>
            <a:ext cx="0" cy="1620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233706" y="2712239"/>
            <a:ext cx="0" cy="1620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891446" y="2712239"/>
            <a:ext cx="0" cy="1620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945058" y="3076121"/>
            <a:ext cx="11047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[months, years]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1852608" y="1336640"/>
            <a:ext cx="2322258" cy="1458166"/>
          </a:xfrm>
          <a:prstGeom prst="straightConnector1">
            <a:avLst/>
          </a:prstGeom>
          <a:ln w="12700">
            <a:prstDash val="dash"/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815574" y="1053166"/>
            <a:ext cx="8522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/>
              <a:t>Forecast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483211" y="2262713"/>
            <a:ext cx="162000" cy="162000"/>
            <a:chOff x="2676500" y="4365128"/>
            <a:chExt cx="216000" cy="216000"/>
          </a:xfrm>
        </p:grpSpPr>
        <p:cxnSp>
          <p:nvCxnSpPr>
            <p:cNvPr id="23" name="Straight Connector 22"/>
            <p:cNvCxnSpPr/>
            <p:nvPr/>
          </p:nvCxnSpPr>
          <p:spPr>
            <a:xfrm flipV="1">
              <a:off x="2784500" y="4365128"/>
              <a:ext cx="0" cy="216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16200000" flipV="1">
              <a:off x="2784500" y="4367212"/>
              <a:ext cx="0" cy="216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5" name="Straight Connector 24"/>
          <p:cNvCxnSpPr/>
          <p:nvPr/>
        </p:nvCxnSpPr>
        <p:spPr>
          <a:xfrm rot="16200000" flipV="1">
            <a:off x="1689009" y="2256323"/>
            <a:ext cx="0" cy="1620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3158277" y="1840172"/>
            <a:ext cx="162000" cy="162000"/>
            <a:chOff x="2676500" y="4365128"/>
            <a:chExt cx="216000" cy="216000"/>
          </a:xfrm>
        </p:grpSpPr>
        <p:cxnSp>
          <p:nvCxnSpPr>
            <p:cNvPr id="27" name="Straight Connector 26"/>
            <p:cNvCxnSpPr/>
            <p:nvPr/>
          </p:nvCxnSpPr>
          <p:spPr>
            <a:xfrm flipV="1">
              <a:off x="2784500" y="4365128"/>
              <a:ext cx="0" cy="216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V="1">
              <a:off x="2784500" y="4367212"/>
              <a:ext cx="0" cy="216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3828350" y="1427174"/>
            <a:ext cx="162000" cy="162000"/>
            <a:chOff x="2676500" y="4365128"/>
            <a:chExt cx="216000" cy="216000"/>
          </a:xfrm>
        </p:grpSpPr>
        <p:cxnSp>
          <p:nvCxnSpPr>
            <p:cNvPr id="30" name="Straight Connector 29"/>
            <p:cNvCxnSpPr/>
            <p:nvPr/>
          </p:nvCxnSpPr>
          <p:spPr>
            <a:xfrm flipV="1">
              <a:off x="2784500" y="4365128"/>
              <a:ext cx="0" cy="216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16200000" flipV="1">
              <a:off x="2784500" y="4367212"/>
              <a:ext cx="0" cy="216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2" name="Straight Arrow Connector 31"/>
          <p:cNvCxnSpPr/>
          <p:nvPr/>
        </p:nvCxnSpPr>
        <p:spPr>
          <a:xfrm flipV="1">
            <a:off x="2554686" y="2426284"/>
            <a:ext cx="0" cy="362273"/>
          </a:xfrm>
          <a:prstGeom prst="straightConnector1">
            <a:avLst/>
          </a:prstGeom>
          <a:ln w="6350">
            <a:solidFill>
              <a:schemeClr val="tx2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3233706" y="2003744"/>
            <a:ext cx="5571" cy="749175"/>
          </a:xfrm>
          <a:prstGeom prst="straightConnector1">
            <a:avLst/>
          </a:prstGeom>
          <a:ln w="6350">
            <a:solidFill>
              <a:schemeClr val="tx2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16200000" flipH="1" flipV="1">
            <a:off x="3080016" y="1144919"/>
            <a:ext cx="5571" cy="1566000"/>
          </a:xfrm>
          <a:prstGeom prst="straightConnector1">
            <a:avLst/>
          </a:prstGeom>
          <a:ln w="6350">
            <a:solidFill>
              <a:schemeClr val="tx2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1708059" y="2337323"/>
            <a:ext cx="1512000" cy="7962"/>
          </a:xfrm>
          <a:prstGeom prst="straightConnector1">
            <a:avLst/>
          </a:prstGeom>
          <a:ln w="6350">
            <a:solidFill>
              <a:schemeClr val="tx2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285926" y="2193767"/>
            <a:ext cx="35065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50" dirty="0"/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869165" y="1784244"/>
            <a:ext cx="35065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50" dirty="0"/>
              <a:t>2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 flipV="1">
            <a:off x="3899265" y="1579015"/>
            <a:ext cx="0" cy="1154873"/>
          </a:xfrm>
          <a:prstGeom prst="straightConnector1">
            <a:avLst/>
          </a:prstGeom>
          <a:ln w="6350">
            <a:solidFill>
              <a:schemeClr val="tx2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16200000" flipH="1" flipV="1">
            <a:off x="3411486" y="1062683"/>
            <a:ext cx="0" cy="891000"/>
          </a:xfrm>
          <a:prstGeom prst="straightConnector1">
            <a:avLst/>
          </a:prstGeom>
          <a:ln w="6350">
            <a:solidFill>
              <a:schemeClr val="tx2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16200000" flipV="1">
            <a:off x="2267169" y="1849706"/>
            <a:ext cx="0" cy="1620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16200000" flipV="1">
            <a:off x="2905734" y="1430327"/>
            <a:ext cx="0" cy="1620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497675" y="1374245"/>
            <a:ext cx="35065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50" dirty="0"/>
              <a:t>3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2538966" y="1330166"/>
            <a:ext cx="2322258" cy="1458166"/>
          </a:xfrm>
          <a:prstGeom prst="straightConnector1">
            <a:avLst/>
          </a:prstGeom>
          <a:ln w="12700">
            <a:prstDash val="dash"/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3246561" y="1298159"/>
            <a:ext cx="2322258" cy="1458166"/>
          </a:xfrm>
          <a:prstGeom prst="straightConnector1">
            <a:avLst/>
          </a:prstGeom>
          <a:ln w="12700">
            <a:prstDash val="dash"/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3158277" y="2262713"/>
            <a:ext cx="162000" cy="162000"/>
            <a:chOff x="2676500" y="4365128"/>
            <a:chExt cx="216000" cy="216000"/>
          </a:xfrm>
        </p:grpSpPr>
        <p:cxnSp>
          <p:nvCxnSpPr>
            <p:cNvPr id="47" name="Straight Connector 46"/>
            <p:cNvCxnSpPr/>
            <p:nvPr/>
          </p:nvCxnSpPr>
          <p:spPr>
            <a:xfrm flipV="1">
              <a:off x="2784500" y="4365128"/>
              <a:ext cx="0" cy="216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V="1">
              <a:off x="2784500" y="4367212"/>
              <a:ext cx="0" cy="216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3833343" y="1840172"/>
            <a:ext cx="162000" cy="162000"/>
            <a:chOff x="2676500" y="4365128"/>
            <a:chExt cx="216000" cy="216000"/>
          </a:xfrm>
        </p:grpSpPr>
        <p:cxnSp>
          <p:nvCxnSpPr>
            <p:cNvPr id="50" name="Straight Connector 49"/>
            <p:cNvCxnSpPr/>
            <p:nvPr/>
          </p:nvCxnSpPr>
          <p:spPr>
            <a:xfrm flipV="1">
              <a:off x="2784500" y="4365128"/>
              <a:ext cx="0" cy="216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V="1">
              <a:off x="2784500" y="4367212"/>
              <a:ext cx="0" cy="216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4" name="Straight Connector 53"/>
          <p:cNvCxnSpPr/>
          <p:nvPr/>
        </p:nvCxnSpPr>
        <p:spPr>
          <a:xfrm flipV="1">
            <a:off x="3905694" y="2719364"/>
            <a:ext cx="0" cy="162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1608009" y="2874180"/>
            <a:ext cx="55976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 dirty="0"/>
              <a:t>1982, </a:t>
            </a:r>
          </a:p>
          <a:p>
            <a:r>
              <a:rPr lang="en-GB" sz="1050" dirty="0"/>
              <a:t>Jan</a:t>
            </a:r>
            <a:endParaRPr lang="en-US" sz="1050" dirty="0"/>
          </a:p>
        </p:txBody>
      </p:sp>
      <p:sp>
        <p:nvSpPr>
          <p:cNvPr id="57" name="Rectangle 56"/>
          <p:cNvSpPr/>
          <p:nvPr/>
        </p:nvSpPr>
        <p:spPr>
          <a:xfrm>
            <a:off x="2290671" y="2874180"/>
            <a:ext cx="52290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 dirty="0"/>
              <a:t>1982,</a:t>
            </a:r>
            <a:endParaRPr lang="en-US" sz="1050" dirty="0"/>
          </a:p>
          <a:p>
            <a:r>
              <a:rPr lang="en-US" sz="1050" dirty="0"/>
              <a:t>Feb</a:t>
            </a:r>
            <a:endParaRPr lang="en-GB" sz="1050" dirty="0"/>
          </a:p>
        </p:txBody>
      </p:sp>
      <p:sp>
        <p:nvSpPr>
          <p:cNvPr id="58" name="Rectangle 57"/>
          <p:cNvSpPr/>
          <p:nvPr/>
        </p:nvSpPr>
        <p:spPr>
          <a:xfrm>
            <a:off x="2975262" y="2874180"/>
            <a:ext cx="52290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 dirty="0"/>
              <a:t>1982,</a:t>
            </a:r>
          </a:p>
          <a:p>
            <a:r>
              <a:rPr lang="en-GB" sz="1050" dirty="0"/>
              <a:t>Mar</a:t>
            </a:r>
            <a:endParaRPr lang="en-US" sz="1050" dirty="0"/>
          </a:p>
        </p:txBody>
      </p:sp>
      <p:sp>
        <p:nvSpPr>
          <p:cNvPr id="59" name="Rectangle 58"/>
          <p:cNvSpPr/>
          <p:nvPr/>
        </p:nvSpPr>
        <p:spPr>
          <a:xfrm>
            <a:off x="3622808" y="2874180"/>
            <a:ext cx="48603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 dirty="0"/>
              <a:t>1982</a:t>
            </a:r>
          </a:p>
          <a:p>
            <a:r>
              <a:rPr lang="en-GB" sz="1050" dirty="0"/>
              <a:t>Apr</a:t>
            </a:r>
            <a:endParaRPr lang="en-US" sz="1050" dirty="0"/>
          </a:p>
        </p:txBody>
      </p:sp>
      <p:sp>
        <p:nvSpPr>
          <p:cNvPr id="61" name="TextBox 60"/>
          <p:cNvSpPr txBox="1"/>
          <p:nvPr/>
        </p:nvSpPr>
        <p:spPr>
          <a:xfrm>
            <a:off x="903891" y="3888843"/>
            <a:ext cx="7336219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a-DK" sz="1650" dirty="0" err="1"/>
              <a:t>Skill</a:t>
            </a:r>
            <a:r>
              <a:rPr lang="da-DK" sz="1650" dirty="0"/>
              <a:t> </a:t>
            </a:r>
            <a:r>
              <a:rPr lang="da-DK" sz="1650" dirty="0" err="1"/>
              <a:t>can</a:t>
            </a:r>
            <a:r>
              <a:rPr lang="da-DK" sz="1650" dirty="0"/>
              <a:t> </a:t>
            </a:r>
            <a:r>
              <a:rPr lang="da-DK" sz="1650" dirty="0" err="1"/>
              <a:t>be</a:t>
            </a:r>
            <a:r>
              <a:rPr lang="da-DK" sz="1650" dirty="0"/>
              <a:t> </a:t>
            </a:r>
            <a:r>
              <a:rPr lang="da-DK" sz="1650" dirty="0" err="1"/>
              <a:t>estimated</a:t>
            </a:r>
            <a:r>
              <a:rPr lang="da-DK" sz="1650" dirty="0"/>
              <a:t> for </a:t>
            </a:r>
            <a:r>
              <a:rPr lang="da-DK" sz="1650" dirty="0" err="1"/>
              <a:t>example</a:t>
            </a:r>
            <a:r>
              <a:rPr lang="da-DK" sz="1650" dirty="0"/>
              <a:t> by the </a:t>
            </a:r>
            <a:r>
              <a:rPr lang="da-DK" sz="1650" dirty="0" err="1"/>
              <a:t>correlation</a:t>
            </a:r>
            <a:r>
              <a:rPr lang="da-DK" sz="1650" dirty="0"/>
              <a:t> or </a:t>
            </a:r>
            <a:r>
              <a:rPr lang="da-DK" sz="1650" dirty="0" err="1"/>
              <a:t>root</a:t>
            </a:r>
            <a:r>
              <a:rPr lang="da-DK" sz="1650" dirty="0"/>
              <a:t> </a:t>
            </a:r>
            <a:r>
              <a:rPr lang="da-DK" sz="1650" dirty="0" err="1"/>
              <a:t>mean</a:t>
            </a:r>
            <a:r>
              <a:rPr lang="da-DK" sz="1650" dirty="0"/>
              <a:t> </a:t>
            </a:r>
            <a:r>
              <a:rPr lang="da-DK" sz="1650" dirty="0" err="1"/>
              <a:t>square</a:t>
            </a:r>
            <a:r>
              <a:rPr lang="da-DK" sz="1650" dirty="0"/>
              <a:t> </a:t>
            </a:r>
            <a:r>
              <a:rPr lang="da-DK" sz="1650" dirty="0" err="1"/>
              <a:t>error</a:t>
            </a:r>
            <a:r>
              <a:rPr lang="da-DK" sz="1650" dirty="0"/>
              <a:t> </a:t>
            </a:r>
            <a:r>
              <a:rPr lang="da-DK" sz="1650" dirty="0" err="1"/>
              <a:t>between</a:t>
            </a:r>
            <a:r>
              <a:rPr lang="da-DK" sz="1650" dirty="0"/>
              <a:t> forecast and </a:t>
            </a:r>
            <a:r>
              <a:rPr lang="da-DK" sz="1650" dirty="0" err="1"/>
              <a:t>observed</a:t>
            </a:r>
            <a:r>
              <a:rPr lang="da-DK" sz="1650" dirty="0"/>
              <a:t> time series for </a:t>
            </a:r>
            <a:r>
              <a:rPr lang="da-DK" sz="1650" dirty="0" err="1"/>
              <a:t>different</a:t>
            </a:r>
            <a:r>
              <a:rPr lang="da-DK" sz="1650" dirty="0"/>
              <a:t> </a:t>
            </a:r>
            <a:r>
              <a:rPr lang="da-DK" sz="1650" dirty="0" err="1"/>
              <a:t>lead</a:t>
            </a:r>
            <a:r>
              <a:rPr lang="da-DK" sz="1650" dirty="0"/>
              <a:t> times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 flipV="1">
            <a:off x="3899265" y="1314162"/>
            <a:ext cx="2322258" cy="1458166"/>
          </a:xfrm>
          <a:prstGeom prst="straightConnector1">
            <a:avLst/>
          </a:prstGeom>
          <a:ln w="12700">
            <a:prstDash val="dash"/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437EE42-EE09-C525-9EFA-901AC55FDD67}"/>
              </a:ext>
            </a:extLst>
          </p:cNvPr>
          <p:cNvCxnSpPr/>
          <p:nvPr/>
        </p:nvCxnSpPr>
        <p:spPr>
          <a:xfrm flipV="1">
            <a:off x="5073161" y="1321645"/>
            <a:ext cx="2322258" cy="1458166"/>
          </a:xfrm>
          <a:prstGeom prst="straightConnector1">
            <a:avLst/>
          </a:prstGeom>
          <a:ln w="12700">
            <a:prstDash val="dash"/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C115AB8-B9C8-FCEC-2A00-99D4F5CCD18B}"/>
              </a:ext>
            </a:extLst>
          </p:cNvPr>
          <p:cNvSpPr/>
          <p:nvPr/>
        </p:nvSpPr>
        <p:spPr>
          <a:xfrm>
            <a:off x="4605963" y="2872486"/>
            <a:ext cx="8663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50" dirty="0"/>
              <a:t>….1983</a:t>
            </a:r>
          </a:p>
          <a:p>
            <a:pPr algn="ctr"/>
            <a:r>
              <a:rPr lang="en-GB" sz="1050" dirty="0"/>
              <a:t>Jan</a:t>
            </a:r>
            <a:endParaRPr lang="en-US" sz="105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5000DAF-8125-98D9-C5F7-9E0594536CAD}"/>
              </a:ext>
            </a:extLst>
          </p:cNvPr>
          <p:cNvCxnSpPr/>
          <p:nvPr/>
        </p:nvCxnSpPr>
        <p:spPr>
          <a:xfrm flipV="1">
            <a:off x="5954044" y="1345722"/>
            <a:ext cx="2322258" cy="1458166"/>
          </a:xfrm>
          <a:prstGeom prst="straightConnector1">
            <a:avLst/>
          </a:prstGeom>
          <a:ln w="12700">
            <a:prstDash val="dash"/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44FB4E4-A7A0-8890-6560-6C2ADBA0550C}"/>
              </a:ext>
            </a:extLst>
          </p:cNvPr>
          <p:cNvSpPr/>
          <p:nvPr/>
        </p:nvSpPr>
        <p:spPr>
          <a:xfrm>
            <a:off x="5695658" y="2896563"/>
            <a:ext cx="69442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050" dirty="0"/>
              <a:t>…..1984</a:t>
            </a:r>
          </a:p>
          <a:p>
            <a:pPr algn="ctr"/>
            <a:r>
              <a:rPr lang="en-GB" sz="1050" dirty="0"/>
              <a:t>Jan</a:t>
            </a:r>
            <a:endParaRPr lang="en-US" sz="10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01E808-30F8-9677-48F0-A82433A7CF9B}"/>
              </a:ext>
            </a:extLst>
          </p:cNvPr>
          <p:cNvSpPr txBox="1"/>
          <p:nvPr/>
        </p:nvSpPr>
        <p:spPr>
          <a:xfrm>
            <a:off x="6918292" y="4780395"/>
            <a:ext cx="1955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Courtesy: Mark Payne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737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376">
        <p:fade/>
      </p:transition>
    </mc:Choice>
    <mc:Fallback xmlns="">
      <p:transition spd="med" advTm="673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21" grpId="0"/>
      <p:bldP spid="36" grpId="0"/>
      <p:bldP spid="37" grpId="0"/>
      <p:bldP spid="42" grpId="0"/>
      <p:bldP spid="56" grpId="0"/>
      <p:bldP spid="57" grpId="0"/>
      <p:bldP spid="58" grpId="0"/>
      <p:bldP spid="59" grpId="0"/>
      <p:bldP spid="61" grpId="0"/>
      <p:bldP spid="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C9B5D-D5AB-4949-B80A-9460A85B6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180" y="1713762"/>
            <a:ext cx="8269817" cy="994172"/>
          </a:xfrm>
        </p:spPr>
        <p:txBody>
          <a:bodyPr/>
          <a:lstStyle/>
          <a:p>
            <a:r>
              <a:rPr lang="en-GB" dirty="0"/>
              <a:t>2. Current status</a:t>
            </a:r>
          </a:p>
        </p:txBody>
      </p:sp>
    </p:spTree>
    <p:extLst>
      <p:ext uri="{BB962C8B-B14F-4D97-AF65-F5344CB8AC3E}">
        <p14:creationId xmlns:p14="http://schemas.microsoft.com/office/powerpoint/2010/main" val="622661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2981F-4D2D-7448-A309-240C47859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09858"/>
            <a:ext cx="6858000" cy="475562"/>
          </a:xfrm>
        </p:spPr>
        <p:txBody>
          <a:bodyPr>
            <a:noAutofit/>
          </a:bodyPr>
          <a:lstStyle/>
          <a:p>
            <a:pPr algn="ctr"/>
            <a:r>
              <a:rPr lang="en-GB" sz="3200" dirty="0"/>
              <a:t>ENSO events can be well predicted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AEE30E-ABBD-904E-9504-AFF0DF46D9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745"/>
          <a:stretch/>
        </p:blipFill>
        <p:spPr>
          <a:xfrm>
            <a:off x="212713" y="1147321"/>
            <a:ext cx="8464682" cy="33146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708EBF-3172-5248-BE3B-D58471B91CD1}"/>
              </a:ext>
            </a:extLst>
          </p:cNvPr>
          <p:cNvSpPr txBox="1"/>
          <p:nvPr/>
        </p:nvSpPr>
        <p:spPr>
          <a:xfrm>
            <a:off x="2526790" y="681541"/>
            <a:ext cx="3708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42794">
              <a:defRPr/>
            </a:pPr>
            <a:r>
              <a:rPr lang="en-GB" sz="1800" dirty="0">
                <a:latin typeface="Calibri"/>
              </a:rPr>
              <a:t>Norwegian Climate Prediction Model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58B187-34E2-3342-B760-F9C19ED5895B}"/>
              </a:ext>
            </a:extLst>
          </p:cNvPr>
          <p:cNvSpPr txBox="1"/>
          <p:nvPr/>
        </p:nvSpPr>
        <p:spPr>
          <a:xfrm>
            <a:off x="5872685" y="4697856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794">
              <a:defRPr/>
            </a:pPr>
            <a:r>
              <a:rPr lang="en-GB" sz="1800" dirty="0">
                <a:latin typeface="Calibri"/>
              </a:rPr>
              <a:t>Wang et al. 2019</a:t>
            </a:r>
          </a:p>
        </p:txBody>
      </p:sp>
    </p:spTree>
    <p:extLst>
      <p:ext uri="{BB962C8B-B14F-4D97-AF65-F5344CB8AC3E}">
        <p14:creationId xmlns:p14="http://schemas.microsoft.com/office/powerpoint/2010/main" val="2004306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400C32E-F42F-9749-BDD2-34CB91E77B1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7" t="17150" r="29987" b="10060"/>
          <a:stretch/>
        </p:blipFill>
        <p:spPr bwMode="auto">
          <a:xfrm>
            <a:off x="1125095" y="1130918"/>
            <a:ext cx="6663071" cy="40125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580" y="0"/>
            <a:ext cx="8774545" cy="553998"/>
          </a:xfrm>
        </p:spPr>
        <p:txBody>
          <a:bodyPr>
            <a:noAutofit/>
          </a:bodyPr>
          <a:lstStyle/>
          <a:p>
            <a:pPr algn="ctr"/>
            <a:r>
              <a:rPr lang="en-GB" sz="2800" dirty="0">
                <a:solidFill>
                  <a:srgbClr val="7030A0"/>
                </a:solidFill>
                <a:latin typeface="+mj-lt"/>
              </a:rPr>
              <a:t>Skill of seasonal predictions for sea surface temperature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66580" y="576919"/>
            <a:ext cx="8003420" cy="4297439"/>
            <a:chOff x="-1168563" y="1403443"/>
            <a:chExt cx="10671227" cy="3657759"/>
          </a:xfrm>
        </p:grpSpPr>
        <p:sp>
          <p:nvSpPr>
            <p:cNvPr id="10" name="TextBox 9"/>
            <p:cNvSpPr txBox="1"/>
            <p:nvPr/>
          </p:nvSpPr>
          <p:spPr>
            <a:xfrm>
              <a:off x="4418171" y="4363485"/>
              <a:ext cx="4192281" cy="314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/>
              <a:r>
                <a:rPr lang="en-AU" sz="1800" i="1" dirty="0"/>
                <a:t>Keenlyside et al., CUP, 2020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-23876" y="1403443"/>
              <a:ext cx="9526540" cy="4715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8"/>
              <a:r>
                <a:rPr lang="en-AU" sz="1500" dirty="0"/>
                <a:t>Anomaly Correlation skill in predicting sea surface temperature at six months lead</a:t>
              </a:r>
            </a:p>
            <a:p>
              <a:pPr algn="ctr" defTabSz="914378"/>
              <a:r>
                <a:rPr lang="en-AU" sz="1500" dirty="0"/>
                <a:t> N. American Multi-Model Ensemble (</a:t>
              </a:r>
              <a:r>
                <a:rPr lang="en-AU" sz="1500" dirty="0" err="1"/>
                <a:t>ave.</a:t>
              </a:r>
              <a:r>
                <a:rPr lang="en-AU" sz="1500" dirty="0"/>
                <a:t>), period 1985-2010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-1168563" y="4799238"/>
              <a:ext cx="2409207" cy="2619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8"/>
              <a:r>
                <a:rPr lang="en-AU" dirty="0"/>
                <a:t>Anomaly Correlation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A7F2818-1526-9D51-036A-172F7FA5491A}"/>
              </a:ext>
            </a:extLst>
          </p:cNvPr>
          <p:cNvGrpSpPr/>
          <p:nvPr/>
        </p:nvGrpSpPr>
        <p:grpSpPr>
          <a:xfrm>
            <a:off x="4599864" y="2756145"/>
            <a:ext cx="4544136" cy="1315311"/>
            <a:chOff x="4599864" y="2756145"/>
            <a:chExt cx="4544136" cy="131531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56CA85D-6FB5-CD44-8BDC-FE963EC360AA}"/>
                </a:ext>
              </a:extLst>
            </p:cNvPr>
            <p:cNvGrpSpPr/>
            <p:nvPr/>
          </p:nvGrpSpPr>
          <p:grpSpPr>
            <a:xfrm>
              <a:off x="5444355" y="3335076"/>
              <a:ext cx="3699645" cy="736380"/>
              <a:chOff x="-2975378" y="4038750"/>
              <a:chExt cx="4932860" cy="981839"/>
            </a:xfrm>
          </p:grpSpPr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F332D00E-8CE9-BBCD-2D0A-F00F6797CE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-2975378" y="4038750"/>
                <a:ext cx="2592982" cy="553185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B8BF7E-9E55-5F66-9EAF-824CA56FC459}"/>
                  </a:ext>
                </a:extLst>
              </p:cNvPr>
              <p:cNvSpPr txBox="1"/>
              <p:nvPr/>
            </p:nvSpPr>
            <p:spPr>
              <a:xfrm>
                <a:off x="-144822" y="4076742"/>
                <a:ext cx="2102304" cy="943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latin typeface="+mj-lt"/>
                  </a:rPr>
                  <a:t>What is going on here?</a:t>
                </a:r>
                <a:endParaRPr lang="en-GB" sz="2000" dirty="0"/>
              </a:p>
            </p:txBody>
          </p:sp>
        </p:grp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7846083-7D76-82BA-4B7E-1011B89C58A8}"/>
                </a:ext>
              </a:extLst>
            </p:cNvPr>
            <p:cNvSpPr/>
            <p:nvPr/>
          </p:nvSpPr>
          <p:spPr>
            <a:xfrm>
              <a:off x="4599864" y="2756145"/>
              <a:ext cx="844491" cy="721557"/>
            </a:xfrm>
            <a:prstGeom prst="ellipse">
              <a:avLst/>
            </a:prstGeom>
            <a:noFill/>
            <a:ln w="762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F7EAC1-39E4-A7C8-5F98-7AE2FC9BDB7E}"/>
              </a:ext>
            </a:extLst>
          </p:cNvPr>
          <p:cNvGrpSpPr/>
          <p:nvPr/>
        </p:nvGrpSpPr>
        <p:grpSpPr>
          <a:xfrm>
            <a:off x="1857610" y="1490711"/>
            <a:ext cx="3066865" cy="1217862"/>
            <a:chOff x="1857610" y="1490711"/>
            <a:chExt cx="3066865" cy="1217862"/>
          </a:xfrm>
        </p:grpSpPr>
        <p:sp>
          <p:nvSpPr>
            <p:cNvPr id="8" name="Curved Down Arrow 7">
              <a:extLst>
                <a:ext uri="{FF2B5EF4-FFF2-40B4-BE49-F238E27FC236}">
                  <a16:creationId xmlns:a16="http://schemas.microsoft.com/office/drawing/2014/main" id="{52B09442-D39A-C44D-CF03-242C8FB29DE3}"/>
                </a:ext>
              </a:extLst>
            </p:cNvPr>
            <p:cNvSpPr/>
            <p:nvPr/>
          </p:nvSpPr>
          <p:spPr>
            <a:xfrm rot="20927464">
              <a:off x="2771787" y="1983359"/>
              <a:ext cx="1731662" cy="725214"/>
            </a:xfrm>
            <a:prstGeom prst="curved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078EFE-5C1C-DE3A-E192-39664EF8B80A}"/>
                </a:ext>
              </a:extLst>
            </p:cNvPr>
            <p:cNvSpPr txBox="1"/>
            <p:nvPr/>
          </p:nvSpPr>
          <p:spPr>
            <a:xfrm>
              <a:off x="1857610" y="1490711"/>
              <a:ext cx="306686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2000" dirty="0"/>
                <a:t>Skill in NTA boreal spring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FD7C880-7056-0767-FA75-FF88E5BB4A53}"/>
              </a:ext>
            </a:extLst>
          </p:cNvPr>
          <p:cNvGrpSpPr/>
          <p:nvPr/>
        </p:nvGrpSpPr>
        <p:grpSpPr>
          <a:xfrm>
            <a:off x="-661761" y="1579545"/>
            <a:ext cx="10253645" cy="1177711"/>
            <a:chOff x="-661761" y="1579545"/>
            <a:chExt cx="10253645" cy="117771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98AD52A-4A30-3500-7AAF-9AB88D71C103}"/>
                </a:ext>
              </a:extLst>
            </p:cNvPr>
            <p:cNvGrpSpPr/>
            <p:nvPr/>
          </p:nvGrpSpPr>
          <p:grpSpPr>
            <a:xfrm>
              <a:off x="5342959" y="1579545"/>
              <a:ext cx="4248925" cy="1177711"/>
              <a:chOff x="1620753" y="1495386"/>
              <a:chExt cx="4248925" cy="1177711"/>
            </a:xfrm>
          </p:grpSpPr>
          <p:sp>
            <p:nvSpPr>
              <p:cNvPr id="17" name="Curved Down Arrow 16">
                <a:extLst>
                  <a:ext uri="{FF2B5EF4-FFF2-40B4-BE49-F238E27FC236}">
                    <a16:creationId xmlns:a16="http://schemas.microsoft.com/office/drawing/2014/main" id="{EAC93536-FACD-458D-D8CD-9A0545AD13D0}"/>
                  </a:ext>
                </a:extLst>
              </p:cNvPr>
              <p:cNvSpPr/>
              <p:nvPr/>
            </p:nvSpPr>
            <p:spPr>
              <a:xfrm flipH="1">
                <a:off x="2490101" y="1947883"/>
                <a:ext cx="3379577" cy="725214"/>
              </a:xfrm>
              <a:prstGeom prst="curvedDown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4261439-3373-A385-0C20-6309768D9142}"/>
                  </a:ext>
                </a:extLst>
              </p:cNvPr>
              <p:cNvSpPr txBox="1"/>
              <p:nvPr/>
            </p:nvSpPr>
            <p:spPr>
              <a:xfrm>
                <a:off x="1620753" y="1495386"/>
                <a:ext cx="3801041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2000" dirty="0"/>
                  <a:t>Skill in Indian Ocean (IOD, IOB)</a:t>
                </a:r>
              </a:p>
            </p:txBody>
          </p:sp>
        </p:grpSp>
        <p:sp>
          <p:nvSpPr>
            <p:cNvPr id="19" name="Curved Down Arrow 18">
              <a:extLst>
                <a:ext uri="{FF2B5EF4-FFF2-40B4-BE49-F238E27FC236}">
                  <a16:creationId xmlns:a16="http://schemas.microsoft.com/office/drawing/2014/main" id="{F56B8C6F-3DE0-BAFF-3424-A496558AAB5D}"/>
                </a:ext>
              </a:extLst>
            </p:cNvPr>
            <p:cNvSpPr/>
            <p:nvPr/>
          </p:nvSpPr>
          <p:spPr>
            <a:xfrm flipH="1">
              <a:off x="-661761" y="2032042"/>
              <a:ext cx="3379577" cy="725214"/>
            </a:xfrm>
            <a:prstGeom prst="curved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289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3FC527-2813-ED4D-AB15-3B19FC75B1AC}"/>
              </a:ext>
            </a:extLst>
          </p:cNvPr>
          <p:cNvSpPr/>
          <p:nvPr/>
        </p:nvSpPr>
        <p:spPr>
          <a:xfrm>
            <a:off x="2131997" y="1307708"/>
            <a:ext cx="4677878" cy="2959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794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443" y="57563"/>
            <a:ext cx="8608741" cy="631419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Seasonal climate prediction is skillful in the tropics</a:t>
            </a:r>
          </a:p>
        </p:txBody>
      </p:sp>
      <p:pic>
        <p:nvPicPr>
          <p:cNvPr id="4" name="Picture 3" descr="skillmap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8"/>
          <a:stretch/>
        </p:blipFill>
        <p:spPr>
          <a:xfrm>
            <a:off x="1125119" y="1100944"/>
            <a:ext cx="6372667" cy="33881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843BE9-21F6-994A-8965-459CFB91D37D}"/>
              </a:ext>
            </a:extLst>
          </p:cNvPr>
          <p:cNvSpPr txBox="1"/>
          <p:nvPr/>
        </p:nvSpPr>
        <p:spPr>
          <a:xfrm>
            <a:off x="401443" y="654358"/>
            <a:ext cx="8341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794">
              <a:defRPr/>
            </a:pPr>
            <a:r>
              <a:rPr lang="en-US" sz="1800" dirty="0">
                <a:latin typeface="Calibri"/>
              </a:rPr>
              <a:t>Indicates skill of 3-month forecasts of rainfall for at least one season of the year</a:t>
            </a:r>
            <a:endParaRPr lang="en-GB" sz="1800" dirty="0"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E3A0F3-6AA9-2C47-A993-5E2823224F44}"/>
              </a:ext>
            </a:extLst>
          </p:cNvPr>
          <p:cNvSpPr txBox="1"/>
          <p:nvPr/>
        </p:nvSpPr>
        <p:spPr>
          <a:xfrm>
            <a:off x="938904" y="4674141"/>
            <a:ext cx="7064063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794">
              <a:defRPr/>
            </a:pPr>
            <a:r>
              <a:rPr lang="en-US" dirty="0">
                <a:latin typeface="Calibri"/>
              </a:rPr>
              <a:t>Source: </a:t>
            </a:r>
            <a:r>
              <a:rPr lang="en-US" dirty="0">
                <a:latin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IRI-International Federation of Red Cross/Red Crescent seasonal forecasts in context</a:t>
            </a:r>
            <a:endParaRPr lang="en-US" dirty="0">
              <a:latin typeface="Calibri"/>
            </a:endParaRPr>
          </a:p>
          <a:p>
            <a:pPr defTabSz="342794">
              <a:defRPr/>
            </a:pPr>
            <a:endParaRPr lang="en-GB" sz="105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8508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6606F-613D-4042-810D-AE4E12B927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8035"/>
            <a:ext cx="9144000" cy="611102"/>
          </a:xfrm>
        </p:spPr>
        <p:txBody>
          <a:bodyPr vert="horz" wrap="square" lIns="51435" tIns="25718" rIns="51435" bIns="25718" numCol="1" rtlCol="0" anchor="b" anchorCtr="0" compatLnSpc="1">
            <a:prstTxWarp prst="textNoShape">
              <a:avLst/>
            </a:prstTxWarp>
            <a:noAutofit/>
          </a:bodyPr>
          <a:lstStyle/>
          <a:p>
            <a:pPr defTabSz="514337"/>
            <a:r>
              <a:rPr lang="en-US" dirty="0">
                <a:latin typeface="+mj-lt"/>
              </a:rPr>
              <a:t>Prediction skill extends to decade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AE32F4-DB84-E344-B8D7-DB9234153F91}"/>
              </a:ext>
            </a:extLst>
          </p:cNvPr>
          <p:cNvSpPr txBox="1"/>
          <p:nvPr/>
        </p:nvSpPr>
        <p:spPr>
          <a:xfrm>
            <a:off x="827107" y="1634028"/>
            <a:ext cx="3575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766"/>
            <a:r>
              <a:rPr lang="en-NO" sz="1800" dirty="0">
                <a:solidFill>
                  <a:srgbClr val="C00000"/>
                </a:solidFill>
                <a:latin typeface="Calibri" panose="020F0502020204030204"/>
              </a:rPr>
              <a:t>Total skill (greenhouse gas + ocean)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D09A34-F3EB-B841-A2F2-928885E4B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388" y="4168725"/>
            <a:ext cx="4987518" cy="4265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6246E6-CB10-F04E-ADB3-020FC9849966}"/>
              </a:ext>
            </a:extLst>
          </p:cNvPr>
          <p:cNvSpPr txBox="1"/>
          <p:nvPr/>
        </p:nvSpPr>
        <p:spPr>
          <a:xfrm>
            <a:off x="556055" y="969402"/>
            <a:ext cx="8034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en-NO" sz="1800" dirty="0">
                <a:latin typeface="Calibri" panose="020F0502020204030204"/>
              </a:rPr>
              <a:t>Correlation skill in predicting </a:t>
            </a:r>
            <a:r>
              <a:rPr lang="en-NO" sz="1800" i="1" dirty="0">
                <a:latin typeface="Calibri" panose="020F0502020204030204"/>
              </a:rPr>
              <a:t>Sea Surface Temperature </a:t>
            </a:r>
            <a:r>
              <a:rPr lang="en-NO" sz="1800" dirty="0">
                <a:latin typeface="Calibri" panose="020F0502020204030204"/>
              </a:rPr>
              <a:t>6-9 years ahead</a:t>
            </a:r>
          </a:p>
          <a:p>
            <a:pPr algn="ctr" defTabSz="685766"/>
            <a:r>
              <a:rPr lang="en-GB" sz="1800" dirty="0" err="1">
                <a:latin typeface="Calibri" panose="020F0502020204030204"/>
              </a:rPr>
              <a:t>NorCPM</a:t>
            </a:r>
            <a:r>
              <a:rPr lang="en-GB" sz="1800" dirty="0">
                <a:latin typeface="Calibri" panose="020F0502020204030204"/>
              </a:rPr>
              <a:t>, </a:t>
            </a:r>
            <a:r>
              <a:rPr lang="en-NO" sz="1800" dirty="0">
                <a:latin typeface="Calibri" panose="020F0502020204030204"/>
              </a:rPr>
              <a:t>yearly hindcasts 1960-2010, 10 members, assim of ocean hydrography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51B87E-DD51-8B43-834C-4F17994B24C9}"/>
              </a:ext>
            </a:extLst>
          </p:cNvPr>
          <p:cNvSpPr txBox="1"/>
          <p:nvPr/>
        </p:nvSpPr>
        <p:spPr>
          <a:xfrm>
            <a:off x="4242334" y="4768637"/>
            <a:ext cx="1694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66"/>
            <a:r>
              <a:rPr lang="en-GB" sz="1600" dirty="0" err="1">
                <a:latin typeface="Calibri" panose="020F0502020204030204"/>
              </a:rPr>
              <a:t>Bethke</a:t>
            </a:r>
            <a:r>
              <a:rPr lang="en-GB" sz="1600" dirty="0">
                <a:latin typeface="Calibri" panose="020F0502020204030204"/>
              </a:rPr>
              <a:t> et al. 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989FB6-570B-9B4A-821C-3A61AA972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862" y="2027143"/>
            <a:ext cx="3771900" cy="191452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07DE42D-9DCE-C793-F7BB-DF936DF1F343}"/>
              </a:ext>
            </a:extLst>
          </p:cNvPr>
          <p:cNvGrpSpPr/>
          <p:nvPr/>
        </p:nvGrpSpPr>
        <p:grpSpPr>
          <a:xfrm>
            <a:off x="4791332" y="1652562"/>
            <a:ext cx="3771900" cy="2279581"/>
            <a:chOff x="4791332" y="1652561"/>
            <a:chExt cx="3771900" cy="227958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D5969E-D9C3-3A48-B0ED-DBA6FE830593}"/>
                </a:ext>
              </a:extLst>
            </p:cNvPr>
            <p:cNvSpPr txBox="1"/>
            <p:nvPr/>
          </p:nvSpPr>
          <p:spPr>
            <a:xfrm>
              <a:off x="5236946" y="1652561"/>
              <a:ext cx="25699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766"/>
              <a:r>
                <a:rPr lang="en-NO" sz="1800" dirty="0">
                  <a:solidFill>
                    <a:srgbClr val="C00000"/>
                  </a:solidFill>
                  <a:latin typeface="Calibri" panose="020F0502020204030204"/>
                </a:rPr>
                <a:t>Skill added by ocean data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AA4E02B-2B9C-D543-B8B3-AF86D8829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91332" y="2027142"/>
              <a:ext cx="3771900" cy="190500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8265495-E2F8-E1FB-3141-C324DB437D5F}"/>
              </a:ext>
            </a:extLst>
          </p:cNvPr>
          <p:cNvGrpSpPr/>
          <p:nvPr/>
        </p:nvGrpSpPr>
        <p:grpSpPr>
          <a:xfrm>
            <a:off x="6031403" y="2571750"/>
            <a:ext cx="2158632" cy="2424686"/>
            <a:chOff x="-59465" y="1928328"/>
            <a:chExt cx="2211556" cy="3232913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71FF377-C6F1-3B83-5D6C-7B8389C8F26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0169" y="1928328"/>
              <a:ext cx="628300" cy="2001808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D304AF7-ADFF-5363-7BF4-19F3B4B44B2E}"/>
                </a:ext>
              </a:extLst>
            </p:cNvPr>
            <p:cNvSpPr txBox="1"/>
            <p:nvPr/>
          </p:nvSpPr>
          <p:spPr>
            <a:xfrm>
              <a:off x="-59465" y="3930135"/>
              <a:ext cx="2211556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dirty="0">
                  <a:solidFill>
                    <a:srgbClr val="C00000"/>
                  </a:solidFill>
                  <a:latin typeface="+mj-lt"/>
                </a:rPr>
                <a:t>Skill from Atlantic Multi-decadal variability</a:t>
              </a:r>
              <a:endParaRPr lang="en-GB" sz="18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151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2DBFE6-F71A-CA49-BE73-23ABB306EA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054" y="4593952"/>
            <a:ext cx="902946" cy="5530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DF8BC3-17B1-1E4E-A163-DB256F513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51126"/>
            <a:ext cx="2939090" cy="553055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09F3434-AB42-18F1-67ED-0AB3B1F6ADF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8971"/>
          <a:stretch>
            <a:fillRect/>
          </a:stretch>
        </p:blipFill>
        <p:spPr>
          <a:xfrm>
            <a:off x="3805997" y="4651126"/>
            <a:ext cx="2120978" cy="55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640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D7E07-1F42-144A-8F82-DCCD7ECF63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5292"/>
            <a:ext cx="9144000" cy="505023"/>
          </a:xfrm>
        </p:spPr>
        <p:txBody>
          <a:bodyPr/>
          <a:lstStyle/>
          <a:p>
            <a:r>
              <a:rPr lang="en-GB" sz="2800" dirty="0"/>
              <a:t>Atlantic Multi-decadal variability (AMV) highly predictable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A2DD74-D920-9944-A005-4A85DD553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015" y="1653123"/>
            <a:ext cx="6852536" cy="32376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F382F5-168F-AD42-AE66-023FCE07701C}"/>
              </a:ext>
            </a:extLst>
          </p:cNvPr>
          <p:cNvSpPr txBox="1"/>
          <p:nvPr/>
        </p:nvSpPr>
        <p:spPr>
          <a:xfrm>
            <a:off x="356839" y="680315"/>
            <a:ext cx="793966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/>
              <a:t>Multi-model retrospective forecasting for AMV for years 1 to 9</a:t>
            </a:r>
          </a:p>
          <a:p>
            <a:pPr algn="ctr"/>
            <a:r>
              <a:rPr lang="en-GB" i="1" dirty="0"/>
              <a:t>Atlantic averaged sea surface temperature with long-term trend removed</a:t>
            </a:r>
          </a:p>
          <a:p>
            <a:pPr algn="ctr"/>
            <a:r>
              <a:rPr lang="en-GB" i="1" dirty="0"/>
              <a:t>Forecasts have been recalibrated to enhance signal to noise ratio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217537-A4B9-0D4E-A0E1-D12473BE7F7E}"/>
              </a:ext>
            </a:extLst>
          </p:cNvPr>
          <p:cNvSpPr txBox="1"/>
          <p:nvPr/>
        </p:nvSpPr>
        <p:spPr>
          <a:xfrm>
            <a:off x="7175988" y="4625304"/>
            <a:ext cx="1527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Smith et al. 2020</a:t>
            </a:r>
          </a:p>
        </p:txBody>
      </p:sp>
    </p:spTree>
    <p:extLst>
      <p:ext uri="{BB962C8B-B14F-4D97-AF65-F5344CB8AC3E}">
        <p14:creationId xmlns:p14="http://schemas.microsoft.com/office/powerpoint/2010/main" val="2898350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6606F-613D-4042-810D-AE4E12B927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8035"/>
            <a:ext cx="9144000" cy="611102"/>
          </a:xfrm>
        </p:spPr>
        <p:txBody>
          <a:bodyPr vert="horz" wrap="square" lIns="51435" tIns="25718" rIns="51435" bIns="25718" numCol="1" rtlCol="0" anchor="b" anchorCtr="0" compatLnSpc="1">
            <a:prstTxWarp prst="textNoShape">
              <a:avLst/>
            </a:prstTxWarp>
            <a:noAutofit/>
          </a:bodyPr>
          <a:lstStyle/>
          <a:p>
            <a:pPr defTabSz="514337"/>
            <a:r>
              <a:rPr lang="en-US" dirty="0">
                <a:latin typeface="+mj-lt"/>
              </a:rPr>
              <a:t>Prediction skill extends to rainfall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AE32F4-DB84-E344-B8D7-DB9234153F91}"/>
              </a:ext>
            </a:extLst>
          </p:cNvPr>
          <p:cNvSpPr txBox="1"/>
          <p:nvPr/>
        </p:nvSpPr>
        <p:spPr>
          <a:xfrm>
            <a:off x="827107" y="1634028"/>
            <a:ext cx="3575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766"/>
            <a:r>
              <a:rPr lang="en-NO" sz="1800" dirty="0">
                <a:solidFill>
                  <a:srgbClr val="C00000"/>
                </a:solidFill>
                <a:latin typeface="Calibri" panose="020F0502020204030204"/>
              </a:rPr>
              <a:t>Total skill (greenhouse gas + ocean)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D09A34-F3EB-B841-A2F2-928885E4B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858" y="4261866"/>
            <a:ext cx="4987518" cy="4265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D5969E-D9C3-3A48-B0ED-DBA6FE830593}"/>
              </a:ext>
            </a:extLst>
          </p:cNvPr>
          <p:cNvSpPr txBox="1"/>
          <p:nvPr/>
        </p:nvSpPr>
        <p:spPr>
          <a:xfrm>
            <a:off x="5236946" y="1652562"/>
            <a:ext cx="2569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766"/>
            <a:r>
              <a:rPr lang="en-NO" sz="1800" dirty="0">
                <a:solidFill>
                  <a:srgbClr val="C00000"/>
                </a:solidFill>
                <a:latin typeface="Calibri" panose="020F0502020204030204"/>
              </a:rPr>
              <a:t>Skill added by ocean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6246E6-CB10-F04E-ADB3-020FC9849966}"/>
              </a:ext>
            </a:extLst>
          </p:cNvPr>
          <p:cNvSpPr txBox="1"/>
          <p:nvPr/>
        </p:nvSpPr>
        <p:spPr>
          <a:xfrm>
            <a:off x="556055" y="969402"/>
            <a:ext cx="8034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en-NO" sz="1800" dirty="0">
                <a:latin typeface="Calibri" panose="020F0502020204030204"/>
              </a:rPr>
              <a:t>Correlation skill in predicting precipitation 6-9 years ahead</a:t>
            </a:r>
          </a:p>
          <a:p>
            <a:pPr algn="ctr" defTabSz="685766"/>
            <a:r>
              <a:rPr lang="en-GB" sz="1800" dirty="0" err="1">
                <a:latin typeface="Calibri" panose="020F0502020204030204"/>
              </a:rPr>
              <a:t>NorCPM</a:t>
            </a:r>
            <a:r>
              <a:rPr lang="en-GB" sz="1800" dirty="0">
                <a:latin typeface="Calibri" panose="020F0502020204030204"/>
              </a:rPr>
              <a:t>, </a:t>
            </a:r>
            <a:r>
              <a:rPr lang="en-NO" sz="1800" dirty="0">
                <a:latin typeface="Calibri" panose="020F0502020204030204"/>
              </a:rPr>
              <a:t>yearly hindcasts 1960-2010, 10 members, assim of ocean hydrography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51B87E-DD51-8B43-834C-4F17994B24C9}"/>
              </a:ext>
            </a:extLst>
          </p:cNvPr>
          <p:cNvSpPr txBox="1"/>
          <p:nvPr/>
        </p:nvSpPr>
        <p:spPr>
          <a:xfrm>
            <a:off x="7051010" y="4733684"/>
            <a:ext cx="117692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66"/>
            <a:r>
              <a:rPr lang="en-GB" sz="1050" dirty="0" err="1">
                <a:latin typeface="Calibri" panose="020F0502020204030204"/>
              </a:rPr>
              <a:t>Bethke</a:t>
            </a:r>
            <a:r>
              <a:rPr lang="en-GB" sz="1050" dirty="0">
                <a:latin typeface="Calibri" panose="020F0502020204030204"/>
              </a:rPr>
              <a:t> et al.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04DECE-AA8F-C542-90B9-671268304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193" y="2021654"/>
            <a:ext cx="3781425" cy="1924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D0F065-4308-2343-9EE7-36AE4305B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8661" y="2021654"/>
            <a:ext cx="3762375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741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7BB615C-48AB-B646-9588-90F4031CD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3259" y="2804302"/>
            <a:ext cx="2473698" cy="16474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6F75AB-66AC-0147-9985-3A78EDE82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380" y="171603"/>
            <a:ext cx="6677430" cy="745629"/>
          </a:xfrm>
        </p:spPr>
        <p:txBody>
          <a:bodyPr>
            <a:normAutofit/>
          </a:bodyPr>
          <a:lstStyle/>
          <a:p>
            <a:pPr algn="ctr"/>
            <a:r>
              <a:rPr lang="en-US" sz="2025" i="1" dirty="0"/>
              <a:t>Climate prediction can increase societies resilience </a:t>
            </a:r>
            <a:br>
              <a:rPr lang="en-US" sz="2025" i="1" dirty="0"/>
            </a:br>
            <a:r>
              <a:rPr lang="en-US" sz="2025" i="1" dirty="0"/>
              <a:t>and ability for sustainable development</a:t>
            </a:r>
            <a:endParaRPr lang="en-GB" sz="2025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0C4A70-E951-B44F-A951-6CA6BFB9FF1A}"/>
              </a:ext>
            </a:extLst>
          </p:cNvPr>
          <p:cNvSpPr txBox="1"/>
          <p:nvPr/>
        </p:nvSpPr>
        <p:spPr>
          <a:xfrm>
            <a:off x="3891226" y="3299759"/>
            <a:ext cx="1077539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13"/>
              <a:t>Fink et al. 2010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8F388B-86AC-2041-8D44-1A1CFD90C144}"/>
              </a:ext>
            </a:extLst>
          </p:cNvPr>
          <p:cNvSpPr txBox="1"/>
          <p:nvPr/>
        </p:nvSpPr>
        <p:spPr>
          <a:xfrm>
            <a:off x="5646344" y="4244037"/>
            <a:ext cx="22521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>
                <a:solidFill>
                  <a:schemeClr val="bg1"/>
                </a:solidFill>
              </a:rPr>
              <a:t>Mauritania, 2012; Pablo </a:t>
            </a:r>
            <a:r>
              <a:rPr lang="nb-NO" sz="900" err="1">
                <a:solidFill>
                  <a:schemeClr val="bg1"/>
                </a:solidFill>
              </a:rPr>
              <a:t>Tosco</a:t>
            </a:r>
            <a:r>
              <a:rPr lang="nb-NO" sz="900">
                <a:solidFill>
                  <a:schemeClr val="bg1"/>
                </a:solidFill>
              </a:rPr>
              <a:t>/</a:t>
            </a:r>
            <a:r>
              <a:rPr lang="nb-NO" sz="900" err="1">
                <a:solidFill>
                  <a:schemeClr val="bg1"/>
                </a:solidFill>
              </a:rPr>
              <a:t>Oxfam</a:t>
            </a:r>
            <a:endParaRPr lang="en-GB" sz="90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0FE416-63CB-BB46-B174-C06DFA91A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865" y="1440285"/>
            <a:ext cx="1966487" cy="111161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FA9ADBE-2628-9646-8710-3D355BFE3653}"/>
              </a:ext>
            </a:extLst>
          </p:cNvPr>
          <p:cNvSpPr/>
          <p:nvPr/>
        </p:nvSpPr>
        <p:spPr>
          <a:xfrm>
            <a:off x="5459922" y="3507510"/>
            <a:ext cx="2340373" cy="40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1013">
                <a:solidFill>
                  <a:schemeClr val="bg1"/>
                </a:solidFill>
                <a:latin typeface="Proxima Nova"/>
              </a:rPr>
              <a:t>2012 </a:t>
            </a:r>
            <a:r>
              <a:rPr lang="nb-NO" sz="1013" err="1">
                <a:solidFill>
                  <a:schemeClr val="bg1"/>
                </a:solidFill>
                <a:latin typeface="Proxima Nova"/>
              </a:rPr>
              <a:t>drought</a:t>
            </a:r>
            <a:endParaRPr lang="nb-NO" sz="1013">
              <a:solidFill>
                <a:schemeClr val="bg1"/>
              </a:solidFill>
              <a:latin typeface="Proxima Nova"/>
            </a:endParaRPr>
          </a:p>
          <a:p>
            <a:pPr algn="ctr"/>
            <a:r>
              <a:rPr lang="nb-NO" sz="1013">
                <a:solidFill>
                  <a:schemeClr val="bg1"/>
                </a:solidFill>
                <a:latin typeface="Proxima Nova"/>
              </a:rPr>
              <a:t>18 million </a:t>
            </a:r>
            <a:r>
              <a:rPr lang="nb-NO" sz="1013" err="1">
                <a:solidFill>
                  <a:schemeClr val="bg1"/>
                </a:solidFill>
                <a:latin typeface="Proxima Nova"/>
              </a:rPr>
              <a:t>affected</a:t>
            </a:r>
            <a:r>
              <a:rPr lang="nb-NO" sz="1013">
                <a:solidFill>
                  <a:schemeClr val="bg1"/>
                </a:solidFill>
                <a:latin typeface="Proxima Nova"/>
              </a:rPr>
              <a:t> </a:t>
            </a:r>
            <a:r>
              <a:rPr lang="nb-NO" sz="1013" err="1">
                <a:solidFill>
                  <a:schemeClr val="bg1"/>
                </a:solidFill>
                <a:latin typeface="Proxima Nova"/>
              </a:rPr>
              <a:t>across</a:t>
            </a:r>
            <a:r>
              <a:rPr lang="nb-NO" sz="1013">
                <a:solidFill>
                  <a:schemeClr val="bg1"/>
                </a:solidFill>
                <a:latin typeface="Proxima Nova"/>
              </a:rPr>
              <a:t> </a:t>
            </a:r>
            <a:r>
              <a:rPr lang="nb-NO" sz="1013" err="1">
                <a:solidFill>
                  <a:schemeClr val="bg1"/>
                </a:solidFill>
                <a:latin typeface="Proxima Nova"/>
              </a:rPr>
              <a:t>the</a:t>
            </a:r>
            <a:r>
              <a:rPr lang="nb-NO" sz="1013">
                <a:solidFill>
                  <a:schemeClr val="bg1"/>
                </a:solidFill>
                <a:latin typeface="Proxima Nova"/>
              </a:rPr>
              <a:t> Sahel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672D2F9-7428-5F44-B9AE-481CCB290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053" y="2126433"/>
            <a:ext cx="3606178" cy="1788187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30908D05-7D84-F04E-A473-C02748E72494}"/>
              </a:ext>
            </a:extLst>
          </p:cNvPr>
          <p:cNvGrpSpPr/>
          <p:nvPr/>
        </p:nvGrpSpPr>
        <p:grpSpPr>
          <a:xfrm>
            <a:off x="3387712" y="1252188"/>
            <a:ext cx="4276300" cy="2272588"/>
            <a:chOff x="3971345" y="1083109"/>
            <a:chExt cx="7602311" cy="4040156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F3582E4-E022-2148-B80D-F3194B10A739}"/>
                </a:ext>
              </a:extLst>
            </p:cNvPr>
            <p:cNvGrpSpPr/>
            <p:nvPr/>
          </p:nvGrpSpPr>
          <p:grpSpPr>
            <a:xfrm>
              <a:off x="5611528" y="1083109"/>
              <a:ext cx="5962128" cy="2616617"/>
              <a:chOff x="5611528" y="1083109"/>
              <a:chExt cx="5962128" cy="2616617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75EAB82-8F44-0C4A-BA3C-9E962CF6E9B6}"/>
                  </a:ext>
                </a:extLst>
              </p:cNvPr>
              <p:cNvSpPr/>
              <p:nvPr/>
            </p:nvSpPr>
            <p:spPr>
              <a:xfrm>
                <a:off x="5611528" y="1083109"/>
                <a:ext cx="5962128" cy="26166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BA7D0600-60E1-2242-B535-6C87B74723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89948" y="1311176"/>
                <a:ext cx="5842785" cy="2188858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C3CFF8DF-4AF7-FA42-82E5-07449274EF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43282" y="3457301"/>
                <a:ext cx="5259563" cy="242425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0080D6A-818A-084B-A61D-D8149650D80D}"/>
                  </a:ext>
                </a:extLst>
              </p:cNvPr>
              <p:cNvSpPr txBox="1"/>
              <p:nvPr/>
            </p:nvSpPr>
            <p:spPr>
              <a:xfrm>
                <a:off x="6243283" y="1083109"/>
                <a:ext cx="5004789" cy="441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13"/>
                  <a:t>Predictions of Sahel rainfall, 2-5 years ahead 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185E309-1AF4-CD4E-9E17-E0FF14FDB078}"/>
                  </a:ext>
                </a:extLst>
              </p:cNvPr>
              <p:cNvSpPr txBox="1"/>
              <p:nvPr/>
            </p:nvSpPr>
            <p:spPr>
              <a:xfrm>
                <a:off x="9165329" y="3051431"/>
                <a:ext cx="2143607" cy="441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13"/>
                  <a:t>Sheen et al. 2017</a:t>
                </a:r>
              </a:p>
            </p:txBody>
          </p:sp>
        </p:grp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B49E3FF-A690-5343-9F60-42B4ECB01C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71345" y="1516038"/>
              <a:ext cx="2522820" cy="158904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C1BE96B-B6DF-2649-A197-181C08F0DA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72585" y="3426523"/>
              <a:ext cx="4930260" cy="166604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246C92F-691F-A247-B721-AD8CB21088A4}"/>
                </a:ext>
              </a:extLst>
            </p:cNvPr>
            <p:cNvSpPr/>
            <p:nvPr/>
          </p:nvSpPr>
          <p:spPr>
            <a:xfrm>
              <a:off x="3971345" y="3135780"/>
              <a:ext cx="2562030" cy="1987485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</p:grpSp>
    </p:spTree>
    <p:extLst>
      <p:ext uri="{BB962C8B-B14F-4D97-AF65-F5344CB8AC3E}">
        <p14:creationId xmlns:p14="http://schemas.microsoft.com/office/powerpoint/2010/main" val="404897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C9B5D-D5AB-4949-B80A-9460A85B6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180" y="1713762"/>
            <a:ext cx="8269817" cy="994172"/>
          </a:xfrm>
        </p:spPr>
        <p:txBody>
          <a:bodyPr/>
          <a:lstStyle/>
          <a:p>
            <a:r>
              <a:rPr lang="en-GB" dirty="0"/>
              <a:t>2. Challenges and future perspectives</a:t>
            </a:r>
          </a:p>
        </p:txBody>
      </p:sp>
    </p:spTree>
    <p:extLst>
      <p:ext uri="{BB962C8B-B14F-4D97-AF65-F5344CB8AC3E}">
        <p14:creationId xmlns:p14="http://schemas.microsoft.com/office/powerpoint/2010/main" val="18287136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709A5A3-6A5F-A34F-9422-6A087A77D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0129"/>
            <a:ext cx="9144000" cy="447125"/>
          </a:xfrm>
        </p:spPr>
        <p:txBody>
          <a:bodyPr/>
          <a:lstStyle/>
          <a:p>
            <a:pPr algn="ctr"/>
            <a:r>
              <a:rPr lang="en-GB" sz="2800" dirty="0"/>
              <a:t>A Climate Model – uncertainties from parameterisations</a:t>
            </a:r>
          </a:p>
        </p:txBody>
      </p:sp>
      <p:pic>
        <p:nvPicPr>
          <p:cNvPr id="7" name="Content Placeholder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F524899C-223E-E041-8294-6572CB8535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0138" y="741789"/>
            <a:ext cx="6254144" cy="4165259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0A19C6-84D8-9047-B4A6-F9EDD1C4BE55}"/>
              </a:ext>
            </a:extLst>
          </p:cNvPr>
          <p:cNvSpPr txBox="1"/>
          <p:nvPr/>
        </p:nvSpPr>
        <p:spPr>
          <a:xfrm>
            <a:off x="5527431" y="4661907"/>
            <a:ext cx="368166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Edwards, “History of climate </a:t>
            </a:r>
            <a:r>
              <a:rPr lang="en-GB" sz="1050" dirty="0" err="1"/>
              <a:t>modeling</a:t>
            </a:r>
            <a:r>
              <a:rPr lang="en-GB" sz="1050" dirty="0"/>
              <a:t>.” </a:t>
            </a:r>
            <a:r>
              <a:rPr lang="en-GB" sz="1050" i="1" dirty="0"/>
              <a:t>Wiley Interdisciplinary Reviews: Climate Change</a:t>
            </a:r>
            <a:r>
              <a:rPr lang="en-GB" sz="1050" dirty="0"/>
              <a:t> 2021</a:t>
            </a:r>
          </a:p>
        </p:txBody>
      </p:sp>
    </p:spTree>
    <p:extLst>
      <p:ext uri="{BB962C8B-B14F-4D97-AF65-F5344CB8AC3E}">
        <p14:creationId xmlns:p14="http://schemas.microsoft.com/office/powerpoint/2010/main" val="1336526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17908" y="1361178"/>
            <a:ext cx="7255936" cy="3630306"/>
            <a:chOff x="165406" y="1645975"/>
            <a:chExt cx="8552324" cy="377893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5406" y="1645975"/>
              <a:ext cx="8552324" cy="377893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98501" y="1724794"/>
              <a:ext cx="2766787" cy="36871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defTabSz="342900">
                <a:defRPr/>
              </a:pPr>
              <a:r>
                <a:rPr lang="en-US" sz="15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Richter, WIRES, 2015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756400" y="4838700"/>
              <a:ext cx="505968" cy="421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>
                <a:defRPr/>
              </a:pPr>
              <a:r>
                <a:rPr lang="en-GB" sz="18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°C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39232" y="932969"/>
            <a:ext cx="7865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GB" sz="2000" kern="1200" dirty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CMIP5 multi-model mean sea surface temperature error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857250"/>
          </a:xfrm>
        </p:spPr>
        <p:txBody>
          <a:bodyPr>
            <a:noAutofit/>
          </a:bodyPr>
          <a:lstStyle/>
          <a:p>
            <a:r>
              <a:rPr lang="en-GB" sz="2800" dirty="0">
                <a:solidFill>
                  <a:srgbClr val="7030A0"/>
                </a:solidFill>
              </a:rPr>
              <a:t>Model biases large than signals being predicted</a:t>
            </a:r>
          </a:p>
        </p:txBody>
      </p:sp>
    </p:spTree>
    <p:extLst>
      <p:ext uri="{BB962C8B-B14F-4D97-AF65-F5344CB8AC3E}">
        <p14:creationId xmlns:p14="http://schemas.microsoft.com/office/powerpoint/2010/main" val="22130230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392" y="1053705"/>
            <a:ext cx="6587728" cy="340756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Rectangle 1032"/>
          <p:cNvSpPr>
            <a:spLocks noChangeArrowheads="1"/>
          </p:cNvSpPr>
          <p:nvPr/>
        </p:nvSpPr>
        <p:spPr bwMode="auto">
          <a:xfrm>
            <a:off x="2082034" y="626270"/>
            <a:ext cx="5338308" cy="6001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50" b="1" kern="1200" dirty="0">
                <a:solidFill>
                  <a:srgbClr val="FF0000"/>
                </a:solidFill>
                <a:latin typeface="Calibri" charset="0"/>
                <a:ea typeface="+mn-ea"/>
                <a:cs typeface="+mn-cs"/>
              </a:rPr>
              <a:t>Bias corrected</a:t>
            </a:r>
            <a:r>
              <a:rPr lang="en-US" sz="1650" kern="1200" dirty="0">
                <a:solidFill>
                  <a:srgbClr val="1005FA"/>
                </a:solidFill>
                <a:latin typeface="Calibri" charset="0"/>
                <a:ea typeface="+mn-ea"/>
                <a:cs typeface="+mn-cs"/>
              </a:rPr>
              <a:t> CCSM4 predictions of SPG heat content anomalies</a:t>
            </a:r>
            <a:r>
              <a:rPr lang="en-GB" sz="1650" kern="1200" dirty="0">
                <a:solidFill>
                  <a:srgbClr val="1005FA"/>
                </a:solidFill>
                <a:latin typeface="Calibri" charset="0"/>
                <a:ea typeface="+mn-ea"/>
                <a:cs typeface="+mn-cs"/>
              </a:rPr>
              <a:t> 10 year long; 10 members</a:t>
            </a:r>
          </a:p>
        </p:txBody>
      </p: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1220392" y="626270"/>
            <a:ext cx="6594645" cy="3313479"/>
            <a:chOff x="119294" y="822364"/>
            <a:chExt cx="8792963" cy="4418057"/>
          </a:xfrm>
        </p:grpSpPr>
        <p:grpSp>
          <p:nvGrpSpPr>
            <p:cNvPr id="16391" name="Group 18"/>
            <p:cNvGrpSpPr>
              <a:grpSpLocks/>
            </p:cNvGrpSpPr>
            <p:nvPr/>
          </p:nvGrpSpPr>
          <p:grpSpPr bwMode="auto">
            <a:xfrm>
              <a:off x="119294" y="1431006"/>
              <a:ext cx="8717665" cy="3809415"/>
              <a:chOff x="119294" y="1431006"/>
              <a:chExt cx="8717665" cy="3809415"/>
            </a:xfrm>
          </p:grpSpPr>
          <p:pic>
            <p:nvPicPr>
              <p:cNvPr id="16393" name="Picture 2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681"/>
              <a:stretch>
                <a:fillRect/>
              </a:stretch>
            </p:blipFill>
            <p:spPr bwMode="auto">
              <a:xfrm>
                <a:off x="119294" y="1431006"/>
                <a:ext cx="8717665" cy="38094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394" name="Picture 2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2937" y="1692442"/>
                <a:ext cx="2477168" cy="986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392" name="Rectangle 1032"/>
            <p:cNvSpPr>
              <a:spLocks noChangeArrowheads="1"/>
            </p:cNvSpPr>
            <p:nvPr/>
          </p:nvSpPr>
          <p:spPr bwMode="auto">
            <a:xfrm>
              <a:off x="1261510" y="822364"/>
              <a:ext cx="7650747" cy="80023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50" b="1" kern="1200" dirty="0">
                  <a:solidFill>
                    <a:srgbClr val="FF0000"/>
                  </a:solidFill>
                  <a:latin typeface="Calibri" charset="0"/>
                  <a:ea typeface="+mn-ea"/>
                  <a:cs typeface="+mn-cs"/>
                </a:rPr>
                <a:t>Raw</a:t>
              </a:r>
              <a:r>
                <a:rPr lang="en-US" sz="1650" kern="1200" dirty="0">
                  <a:solidFill>
                    <a:srgbClr val="1005FA"/>
                  </a:solidFill>
                  <a:latin typeface="Calibri" charset="0"/>
                  <a:ea typeface="+mn-ea"/>
                  <a:cs typeface="+mn-cs"/>
                </a:rPr>
                <a:t> CCSM4 predictions of SPG heat content anomalies</a:t>
              </a:r>
              <a:endParaRPr lang="en-GB" sz="1650" kern="1200" dirty="0">
                <a:solidFill>
                  <a:srgbClr val="1005FA"/>
                </a:solidFill>
                <a:latin typeface="Calibri" charset="0"/>
                <a:ea typeface="+mn-ea"/>
                <a:cs typeface="+mn-cs"/>
              </a:endParaRPr>
            </a:p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650" kern="1200" dirty="0">
                  <a:solidFill>
                    <a:srgbClr val="1005FA"/>
                  </a:solidFill>
                  <a:latin typeface="Calibri" charset="0"/>
                  <a:ea typeface="+mn-ea"/>
                  <a:cs typeface="+mn-cs"/>
                </a:rPr>
                <a:t>10 year long; 10 members</a:t>
              </a:r>
            </a:p>
          </p:txBody>
        </p:sp>
      </p:grpSp>
      <p:sp>
        <p:nvSpPr>
          <p:cNvPr id="16388" name="Title 1"/>
          <p:cNvSpPr>
            <a:spLocks noGrp="1"/>
          </p:cNvSpPr>
          <p:nvPr>
            <p:ph type="title"/>
          </p:nvPr>
        </p:nvSpPr>
        <p:spPr>
          <a:xfrm>
            <a:off x="1143000" y="5954"/>
            <a:ext cx="6858000" cy="665559"/>
          </a:xfrm>
        </p:spPr>
        <p:txBody>
          <a:bodyPr/>
          <a:lstStyle/>
          <a:p>
            <a:r>
              <a:rPr lang="en-US" sz="2700" dirty="0">
                <a:latin typeface="Calibri" charset="0"/>
              </a:rPr>
              <a:t>North Atlantic subpolar gyre – very predictable</a:t>
            </a:r>
          </a:p>
        </p:txBody>
      </p:sp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5544741" y="4701779"/>
            <a:ext cx="158261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350" kern="1200">
                <a:solidFill>
                  <a:prstClr val="black"/>
                </a:solidFill>
              </a:rPr>
              <a:t>Yeager et al.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E2E56-065E-C946-9968-5FCAFC8A7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36696"/>
            <a:ext cx="7886700" cy="561044"/>
          </a:xfrm>
        </p:spPr>
        <p:txBody>
          <a:bodyPr>
            <a:noAutofit/>
          </a:bodyPr>
          <a:lstStyle/>
          <a:p>
            <a:pPr algn="ctr"/>
            <a:r>
              <a:rPr lang="en-NO" sz="3200" dirty="0">
                <a:solidFill>
                  <a:srgbClr val="7030A0"/>
                </a:solidFill>
              </a:rPr>
              <a:t>Signal to noise issue – Models underestimate the predictable signal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CBAD5CE-C9EA-8F4F-B469-529ED1C28317}"/>
              </a:ext>
            </a:extLst>
          </p:cNvPr>
          <p:cNvGrpSpPr/>
          <p:nvPr/>
        </p:nvGrpSpPr>
        <p:grpSpPr>
          <a:xfrm>
            <a:off x="440872" y="1195236"/>
            <a:ext cx="8262257" cy="2741412"/>
            <a:chOff x="587828" y="1546418"/>
            <a:chExt cx="11016343" cy="365521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9871344-5640-6C43-B6BF-42513FB70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7828" y="2277821"/>
              <a:ext cx="11016343" cy="292381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D43EEBF-E37F-EC45-94B6-8F119167A7E7}"/>
                </a:ext>
              </a:extLst>
            </p:cNvPr>
            <p:cNvSpPr txBox="1"/>
            <p:nvPr/>
          </p:nvSpPr>
          <p:spPr>
            <a:xfrm>
              <a:off x="738549" y="1546418"/>
              <a:ext cx="10714900" cy="45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Retrospective predictions for N. European winter precipitation for forecast years 1 to 9.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AC7A7CD-68B4-F245-8F18-832060BD65D0}"/>
                </a:ext>
              </a:extLst>
            </p:cNvPr>
            <p:cNvSpPr txBox="1"/>
            <p:nvPr/>
          </p:nvSpPr>
          <p:spPr>
            <a:xfrm>
              <a:off x="2078455" y="2169230"/>
              <a:ext cx="3439404" cy="33855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50" dirty="0"/>
                <a:t>Raw multi-model ensemble predictions 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75C0CC-2E3B-474B-B463-205473801A2E}"/>
                </a:ext>
              </a:extLst>
            </p:cNvPr>
            <p:cNvSpPr txBox="1"/>
            <p:nvPr/>
          </p:nvSpPr>
          <p:spPr>
            <a:xfrm>
              <a:off x="7018522" y="2169230"/>
              <a:ext cx="4245180" cy="33855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50" dirty="0"/>
                <a:t>Calibrated multi-model ensemble predictions         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B9A2095-8284-3445-813A-3C25CD99555E}"/>
              </a:ext>
            </a:extLst>
          </p:cNvPr>
          <p:cNvSpPr txBox="1"/>
          <p:nvPr/>
        </p:nvSpPr>
        <p:spPr>
          <a:xfrm>
            <a:off x="7110282" y="3979796"/>
            <a:ext cx="11961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Smith et al. 2020</a:t>
            </a:r>
          </a:p>
        </p:txBody>
      </p:sp>
    </p:spTree>
    <p:extLst>
      <p:ext uri="{BB962C8B-B14F-4D97-AF65-F5344CB8AC3E}">
        <p14:creationId xmlns:p14="http://schemas.microsoft.com/office/powerpoint/2010/main" val="28840606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0613A-7826-C812-8203-62614A186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36" y="273844"/>
            <a:ext cx="8701548" cy="576263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chemeClr val="accent5">
                    <a:lumMod val="40000"/>
                    <a:lumOff val="60000"/>
                  </a:schemeClr>
                </a:solidFill>
                <a:latin typeface="Chalkduster" panose="03050602040202020205" pitchFamily="66" charset="77"/>
              </a:rPr>
              <a:t>AI has revolutionized weather forecasting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3EF6701-B9A2-70F5-7FA6-CF46FFD72F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78"/>
          <a:stretch/>
        </p:blipFill>
        <p:spPr bwMode="auto">
          <a:xfrm>
            <a:off x="975681" y="1854621"/>
            <a:ext cx="6749726" cy="273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146049-2A99-A440-A1CB-ACCE7B5EF2C9}"/>
              </a:ext>
            </a:extLst>
          </p:cNvPr>
          <p:cNvSpPr txBox="1"/>
          <p:nvPr/>
        </p:nvSpPr>
        <p:spPr>
          <a:xfrm>
            <a:off x="1534881" y="957263"/>
            <a:ext cx="5208477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5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AI models are as </a:t>
            </a:r>
            <a:r>
              <a:rPr lang="en-GB" sz="105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skillful</a:t>
            </a:r>
            <a:r>
              <a:rPr lang="en-GB" sz="105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as the best numerical weather forecasts, </a:t>
            </a:r>
          </a:p>
          <a:p>
            <a:pPr algn="ctr"/>
            <a:r>
              <a:rPr lang="en-GB" sz="105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yet they can be run on laptop in seconds, rather than hours on huge supercomputer </a:t>
            </a:r>
          </a:p>
          <a:p>
            <a:pPr algn="ctr"/>
            <a:r>
              <a:rPr lang="en-GB" sz="105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they are trained on huge amount of weather forecasts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1AACC-B902-3703-F293-368898EC63A8}"/>
              </a:ext>
            </a:extLst>
          </p:cNvPr>
          <p:cNvSpPr txBox="1"/>
          <p:nvPr/>
        </p:nvSpPr>
        <p:spPr>
          <a:xfrm>
            <a:off x="5972175" y="4793456"/>
            <a:ext cx="17059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Lam et al. Science, 2023 </a:t>
            </a:r>
          </a:p>
        </p:txBody>
      </p:sp>
    </p:spTree>
    <p:extLst>
      <p:ext uri="{BB962C8B-B14F-4D97-AF65-F5344CB8AC3E}">
        <p14:creationId xmlns:p14="http://schemas.microsoft.com/office/powerpoint/2010/main" val="25938682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4DFE9-9496-9EAF-A79B-209AC98C1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070"/>
            <a:ext cx="9144000" cy="512251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</a:rPr>
              <a:t>AI predictions have extended predictions of El Niño beyond a year, </a:t>
            </a:r>
            <a:br>
              <a:rPr lang="en-US" sz="2400" dirty="0">
                <a:solidFill>
                  <a:srgbClr val="7030A0"/>
                </a:solidFill>
              </a:rPr>
            </a:br>
            <a:r>
              <a:rPr lang="en-US" sz="2400" dirty="0">
                <a:solidFill>
                  <a:srgbClr val="7030A0"/>
                </a:solidFill>
              </a:rPr>
              <a:t>by accounting better for basin interactions</a:t>
            </a:r>
            <a:endParaRPr lang="en-GB" sz="2400" dirty="0">
              <a:solidFill>
                <a:srgbClr val="7030A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263F4C-ECD8-5CE3-BCDC-02D5F75D3C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736"/>
          <a:stretch/>
        </p:blipFill>
        <p:spPr>
          <a:xfrm>
            <a:off x="107535" y="748916"/>
            <a:ext cx="7390268" cy="40105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B928D2F-B409-2763-A391-D5CFF6886B39}"/>
              </a:ext>
            </a:extLst>
          </p:cNvPr>
          <p:cNvSpPr txBox="1"/>
          <p:nvPr/>
        </p:nvSpPr>
        <p:spPr>
          <a:xfrm>
            <a:off x="1646197" y="3615830"/>
            <a:ext cx="2304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Operational systems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DD1E6D-3485-8CBA-30F3-B0C1C6600F31}"/>
              </a:ext>
            </a:extLst>
          </p:cNvPr>
          <p:cNvSpPr txBox="1"/>
          <p:nvPr/>
        </p:nvSpPr>
        <p:spPr>
          <a:xfrm>
            <a:off x="7683834" y="1356708"/>
            <a:ext cx="1460166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XRO model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explain the high-skill of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 predictions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 addition of other basins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0841959-159E-3D9D-3F15-A86DE3398FF0}"/>
              </a:ext>
            </a:extLst>
          </p:cNvPr>
          <p:cNvCxnSpPr>
            <a:cxnSpLocks/>
          </p:cNvCxnSpPr>
          <p:nvPr/>
        </p:nvCxnSpPr>
        <p:spPr>
          <a:xfrm flipH="1">
            <a:off x="7034590" y="2424152"/>
            <a:ext cx="1028571" cy="225217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FE9B3C8-F3F7-66BE-4802-C7F980108112}"/>
              </a:ext>
            </a:extLst>
          </p:cNvPr>
          <p:cNvCxnSpPr>
            <a:cxnSpLocks/>
          </p:cNvCxnSpPr>
          <p:nvPr/>
        </p:nvCxnSpPr>
        <p:spPr>
          <a:xfrm flipH="1">
            <a:off x="6881877" y="1627137"/>
            <a:ext cx="928557" cy="84632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FDAECDD-4B42-EA7C-2E02-F192B849EC16}"/>
              </a:ext>
            </a:extLst>
          </p:cNvPr>
          <p:cNvSpPr txBox="1"/>
          <p:nvPr/>
        </p:nvSpPr>
        <p:spPr>
          <a:xfrm>
            <a:off x="6488431" y="4549822"/>
            <a:ext cx="2387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kern="1200" dirty="0">
                <a:solidFill>
                  <a:srgbClr val="EEECE1">
                    <a:lumMod val="10000"/>
                  </a:srgbClr>
                </a:solidFill>
                <a:latin typeface="Calibri"/>
              </a:rPr>
              <a:t>Ham et al. Nature 2019</a:t>
            </a:r>
          </a:p>
          <a:p>
            <a:r>
              <a:rPr lang="en-GB" sz="1800" kern="1200" dirty="0">
                <a:solidFill>
                  <a:srgbClr val="EEECE1">
                    <a:lumMod val="10000"/>
                  </a:srgbClr>
                </a:solidFill>
                <a:latin typeface="Calibri"/>
              </a:rPr>
              <a:t>Zhao et al. Nature 2024</a:t>
            </a:r>
          </a:p>
        </p:txBody>
      </p:sp>
    </p:spTree>
    <p:extLst>
      <p:ext uri="{BB962C8B-B14F-4D97-AF65-F5344CB8AC3E}">
        <p14:creationId xmlns:p14="http://schemas.microsoft.com/office/powerpoint/2010/main" val="1581387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7CA5C-6010-91FC-A40E-A41F01834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chemeClr val="accent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we will cover today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E6FE21-871C-35E0-9F36-5ECBA35C3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369219"/>
            <a:ext cx="8365721" cy="3263504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What is a climate prediction?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How is it related to weather forecasts?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How do we make a climate prediction?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What key phenomena can we currently predict?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What is the key challenge limiting climate prediction?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What are some approaches are being used to address these? </a:t>
            </a:r>
          </a:p>
        </p:txBody>
      </p:sp>
    </p:spTree>
    <p:extLst>
      <p:ext uri="{BB962C8B-B14F-4D97-AF65-F5344CB8AC3E}">
        <p14:creationId xmlns:p14="http://schemas.microsoft.com/office/powerpoint/2010/main" val="24923397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DDFF2-652A-0757-73B0-FFE95594A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13">
            <a:extLst>
              <a:ext uri="{FF2B5EF4-FFF2-40B4-BE49-F238E27FC236}">
                <a16:creationId xmlns:a16="http://schemas.microsoft.com/office/drawing/2014/main" id="{B5322E06-B42B-7774-1992-D29AFE1A3D5E}"/>
              </a:ext>
            </a:extLst>
          </p:cNvPr>
          <p:cNvSpPr/>
          <p:nvPr/>
        </p:nvSpPr>
        <p:spPr>
          <a:xfrm>
            <a:off x="-8850" y="432082"/>
            <a:ext cx="2556304" cy="4741905"/>
          </a:xfrm>
          <a:prstGeom prst="rect">
            <a:avLst/>
          </a:prstGeom>
          <a:solidFill>
            <a:srgbClr val="FFFFFF">
              <a:alpha val="94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607FCF-9A76-FB1E-B9DA-4A192D0AC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78"/>
            <a:ext cx="7268587" cy="994172"/>
          </a:xfrm>
        </p:spPr>
        <p:txBody>
          <a:bodyPr>
            <a:normAutofit/>
          </a:bodyPr>
          <a:lstStyle/>
          <a:p>
            <a:pPr algn="ctr"/>
            <a:r>
              <a:rPr lang="en-GB" sz="2400" dirty="0">
                <a:solidFill>
                  <a:srgbClr val="7030A0"/>
                </a:solidFill>
              </a:rPr>
              <a:t>A Deep learning strategy to predict Atlantic/Benguela Niño events</a:t>
            </a:r>
          </a:p>
        </p:txBody>
      </p:sp>
      <p:pic>
        <p:nvPicPr>
          <p:cNvPr id="7" name="Picture 2" descr="Loop | Marie-Lou Bachelery">
            <a:extLst>
              <a:ext uri="{FF2B5EF4-FFF2-40B4-BE49-F238E27FC236}">
                <a16:creationId xmlns:a16="http://schemas.microsoft.com/office/drawing/2014/main" id="{27C7A2F8-41C0-D88B-2974-0FEB16B38B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4" t="5100"/>
          <a:stretch/>
        </p:blipFill>
        <p:spPr bwMode="auto">
          <a:xfrm>
            <a:off x="7577353" y="67460"/>
            <a:ext cx="1201196" cy="130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63FB83-AD00-8672-CCA1-67FF3CF2CE80}"/>
              </a:ext>
            </a:extLst>
          </p:cNvPr>
          <p:cNvSpPr txBox="1"/>
          <p:nvPr/>
        </p:nvSpPr>
        <p:spPr>
          <a:xfrm>
            <a:off x="7176582" y="1341726"/>
            <a:ext cx="21201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>
                <a:solidFill>
                  <a:srgbClr val="002060"/>
                </a:solidFill>
                <a:latin typeface="Aptos Narrow" panose="020B0004020202020204" pitchFamily="34" charset="0"/>
              </a:rPr>
              <a:t>Marie-Lou </a:t>
            </a:r>
            <a:r>
              <a:rPr lang="en-GB" sz="1200" i="1" dirty="0" err="1">
                <a:solidFill>
                  <a:srgbClr val="002060"/>
                </a:solidFill>
                <a:latin typeface="Aptos Narrow" panose="020B0004020202020204" pitchFamily="34" charset="0"/>
              </a:rPr>
              <a:t>Bachélery</a:t>
            </a:r>
            <a:endParaRPr lang="en-GB" sz="1200" dirty="0">
              <a:solidFill>
                <a:srgbClr val="242424"/>
              </a:solidFill>
              <a:latin typeface="Aptos Narrow" panose="020B0004020202020204" pitchFamily="34" charset="0"/>
            </a:endParaRPr>
          </a:p>
          <a:p>
            <a:pPr algn="ctr"/>
            <a:r>
              <a:rPr lang="en-GB" sz="900" dirty="0">
                <a:solidFill>
                  <a:srgbClr val="242424"/>
                </a:solidFill>
                <a:latin typeface="Aptos Narrow" panose="020B0004020202020204" pitchFamily="34" charset="0"/>
              </a:rPr>
              <a:t>Marie </a:t>
            </a:r>
            <a:r>
              <a:rPr lang="en-GB" sz="900" dirty="0" err="1">
                <a:solidFill>
                  <a:srgbClr val="242424"/>
                </a:solidFill>
                <a:latin typeface="Aptos Narrow" panose="020B0004020202020204" pitchFamily="34" charset="0"/>
              </a:rPr>
              <a:t>Skłodowska</a:t>
            </a:r>
            <a:r>
              <a:rPr lang="en-GB" sz="900" dirty="0">
                <a:solidFill>
                  <a:srgbClr val="242424"/>
                </a:solidFill>
                <a:latin typeface="Aptos Narrow" panose="020B0004020202020204" pitchFamily="34" charset="0"/>
              </a:rPr>
              <a:t>-Curie Actions</a:t>
            </a:r>
          </a:p>
          <a:p>
            <a:pPr algn="ctr"/>
            <a:r>
              <a:rPr lang="en-GB" sz="900" dirty="0">
                <a:solidFill>
                  <a:srgbClr val="242424"/>
                </a:solidFill>
                <a:latin typeface="Aptos Narrow" panose="020B0004020202020204" pitchFamily="34" charset="0"/>
              </a:rPr>
              <a:t>Postdoc project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A6AEAA-D598-162E-88D8-B21291DAD2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14" t="13857" r="9883" b="21478"/>
          <a:stretch/>
        </p:blipFill>
        <p:spPr>
          <a:xfrm>
            <a:off x="2505830" y="2854671"/>
            <a:ext cx="4604342" cy="216088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A51C806-4CF8-6B7D-EA95-E8053DA0D0A5}"/>
              </a:ext>
            </a:extLst>
          </p:cNvPr>
          <p:cNvSpPr/>
          <p:nvPr/>
        </p:nvSpPr>
        <p:spPr>
          <a:xfrm>
            <a:off x="6788233" y="3302825"/>
            <a:ext cx="371103" cy="1187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CC8965-EBE5-1E09-A7E8-3540EE5349E9}"/>
              </a:ext>
            </a:extLst>
          </p:cNvPr>
          <p:cNvSpPr/>
          <p:nvPr/>
        </p:nvSpPr>
        <p:spPr>
          <a:xfrm>
            <a:off x="6742216" y="3424547"/>
            <a:ext cx="860960" cy="1039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165B93-5EE1-9CC6-7E69-A8915CE0CD33}"/>
              </a:ext>
            </a:extLst>
          </p:cNvPr>
          <p:cNvSpPr txBox="1"/>
          <p:nvPr/>
        </p:nvSpPr>
        <p:spPr>
          <a:xfrm>
            <a:off x="2676820" y="2174708"/>
            <a:ext cx="4353587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i="1" dirty="0">
                <a:solidFill>
                  <a:srgbClr val="222A35"/>
                </a:solidFill>
                <a:cs typeface="Calibri"/>
              </a:rPr>
              <a:t>CNN model's Architecture (figure updated from Ham et al., 2021)</a:t>
            </a:r>
            <a:endParaRPr lang="en-US" sz="1050" i="1" dirty="0">
              <a:cs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3DFA62-F4E8-617F-5A4C-ED125ABDAB9B}"/>
              </a:ext>
            </a:extLst>
          </p:cNvPr>
          <p:cNvSpPr txBox="1"/>
          <p:nvPr/>
        </p:nvSpPr>
        <p:spPr>
          <a:xfrm>
            <a:off x="273282" y="1043050"/>
            <a:ext cx="6409397" cy="2566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="horz" wrap="square" lIns="48462" tIns="24232" rIns="48462" bIns="24232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dirty="0">
                <a:solidFill>
                  <a:srgbClr val="222A35"/>
                </a:solidFill>
                <a:ea typeface="+mn-lt"/>
                <a:cs typeface="+mn-lt"/>
              </a:rPr>
              <a:t>Develop seasonal predictions</a:t>
            </a:r>
            <a:r>
              <a:rPr lang="en-US" sz="1350" dirty="0">
                <a:solidFill>
                  <a:srgbClr val="222A35"/>
                </a:solidFill>
                <a:cs typeface="Calibri"/>
              </a:rPr>
              <a:t> of 2 indices from </a:t>
            </a:r>
            <a:r>
              <a:rPr lang="en-US" sz="1350" b="1" dirty="0">
                <a:solidFill>
                  <a:srgbClr val="222A35"/>
                </a:solidFill>
                <a:cs typeface="Calibri"/>
              </a:rPr>
              <a:t>lead 1 to 12 months</a:t>
            </a:r>
            <a:endParaRPr lang="en-US" sz="1350" b="1" dirty="0">
              <a:solidFill>
                <a:srgbClr val="3A9996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FC19ED-1C9C-033A-AA97-5E4CCC9CC060}"/>
              </a:ext>
            </a:extLst>
          </p:cNvPr>
          <p:cNvSpPr txBox="1"/>
          <p:nvPr/>
        </p:nvSpPr>
        <p:spPr>
          <a:xfrm>
            <a:off x="273281" y="1333958"/>
            <a:ext cx="5076180" cy="3924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14313" indent="-214313">
              <a:buFont typeface="Arial"/>
              <a:buChar char="•"/>
            </a:pPr>
            <a:r>
              <a:rPr lang="en-US" sz="1050" i="1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Atlantic index (</a:t>
            </a:r>
            <a:r>
              <a:rPr lang="en-US" sz="1050" i="1" dirty="0" err="1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ANi</a:t>
            </a:r>
            <a:r>
              <a:rPr lang="en-US" sz="1050" i="1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)</a:t>
            </a:r>
          </a:p>
          <a:p>
            <a:pPr marL="214313" indent="-214313">
              <a:buFont typeface="Arial"/>
              <a:buChar char="•"/>
            </a:pPr>
            <a:r>
              <a:rPr lang="en-US" sz="1050" i="1" dirty="0">
                <a:solidFill>
                  <a:srgbClr val="3A9996"/>
                </a:solidFill>
                <a:ea typeface="+mn-lt"/>
                <a:cs typeface="+mn-lt"/>
              </a:rPr>
              <a:t>Benguela index (</a:t>
            </a:r>
            <a:r>
              <a:rPr lang="en-US" sz="1050" i="1" dirty="0" err="1">
                <a:solidFill>
                  <a:srgbClr val="3A9996"/>
                </a:solidFill>
                <a:ea typeface="+mn-lt"/>
                <a:cs typeface="+mn-lt"/>
              </a:rPr>
              <a:t>BNi</a:t>
            </a:r>
            <a:r>
              <a:rPr lang="en-US" sz="1050" dirty="0">
                <a:solidFill>
                  <a:srgbClr val="3A9996"/>
                </a:solidFill>
                <a:ea typeface="+mn-lt"/>
                <a:cs typeface="+mn-lt"/>
              </a:rPr>
              <a:t>)</a:t>
            </a:r>
            <a:endParaRPr lang="en-US" sz="1050" dirty="0">
              <a:cs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E91E31-EC8E-0F1E-25FC-F0D6BCDD9CC5}"/>
              </a:ext>
            </a:extLst>
          </p:cNvPr>
          <p:cNvSpPr txBox="1"/>
          <p:nvPr/>
        </p:nvSpPr>
        <p:spPr>
          <a:xfrm>
            <a:off x="-130602" y="2176382"/>
            <a:ext cx="2261507" cy="3924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 b="1" dirty="0">
                <a:solidFill>
                  <a:srgbClr val="222A35"/>
                </a:solidFill>
                <a:ea typeface="Calibri"/>
                <a:cs typeface="Calibri"/>
              </a:rPr>
              <a:t>Input Data: </a:t>
            </a:r>
            <a:endParaRPr lang="en-US" sz="1050" b="1" dirty="0">
              <a:ea typeface="Calibri"/>
              <a:cs typeface="Calibri"/>
            </a:endParaRPr>
          </a:p>
          <a:p>
            <a:pPr algn="ctr"/>
            <a:r>
              <a:rPr lang="en-US" sz="1050" b="1" dirty="0">
                <a:solidFill>
                  <a:srgbClr val="222A35"/>
                </a:solidFill>
                <a:cs typeface="Calibri"/>
              </a:rPr>
              <a:t>Interannual anomalies</a:t>
            </a:r>
          </a:p>
        </p:txBody>
      </p:sp>
      <p:pic>
        <p:nvPicPr>
          <p:cNvPr id="17" name="Picture 16" descr="A map of different colors&#10;&#10;Description automatically generated">
            <a:extLst>
              <a:ext uri="{FF2B5EF4-FFF2-40B4-BE49-F238E27FC236}">
                <a16:creationId xmlns:a16="http://schemas.microsoft.com/office/drawing/2014/main" id="{D435BC09-D742-18EE-C187-EDFDC0ED17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1" t="16498" r="9721" b="16741"/>
          <a:stretch/>
        </p:blipFill>
        <p:spPr>
          <a:xfrm>
            <a:off x="934912" y="3020761"/>
            <a:ext cx="858679" cy="46682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8" name="Picture 17" descr="A map of different colors&#10;&#10;Description automatically generated">
            <a:extLst>
              <a:ext uri="{FF2B5EF4-FFF2-40B4-BE49-F238E27FC236}">
                <a16:creationId xmlns:a16="http://schemas.microsoft.com/office/drawing/2014/main" id="{78E27E39-8710-0F15-8612-184D48B05F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2" t="16193" r="9719" b="16771"/>
          <a:stretch/>
        </p:blipFill>
        <p:spPr>
          <a:xfrm>
            <a:off x="1030162" y="3143712"/>
            <a:ext cx="858679" cy="46875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9" name="Picture 18" descr="A map of thermometer showing the temperature of the earth&#10;&#10;Description automatically generated">
            <a:extLst>
              <a:ext uri="{FF2B5EF4-FFF2-40B4-BE49-F238E27FC236}">
                <a16:creationId xmlns:a16="http://schemas.microsoft.com/office/drawing/2014/main" id="{AAAECC87-8E2F-2FF9-3004-88B8CA272D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1" t="16465" r="9801" b="16776"/>
          <a:stretch/>
        </p:blipFill>
        <p:spPr>
          <a:xfrm>
            <a:off x="934911" y="3929493"/>
            <a:ext cx="858679" cy="46682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0" name="Picture 19" descr="A map of the temperature&#10;&#10;Description automatically generated">
            <a:extLst>
              <a:ext uri="{FF2B5EF4-FFF2-40B4-BE49-F238E27FC236}">
                <a16:creationId xmlns:a16="http://schemas.microsoft.com/office/drawing/2014/main" id="{F7A8D270-47CE-FBA9-4250-8CC1E69207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t="15949" r="9982" b="17291"/>
          <a:stretch/>
        </p:blipFill>
        <p:spPr>
          <a:xfrm>
            <a:off x="1030161" y="4026186"/>
            <a:ext cx="858679" cy="46682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1" name="Picture 20" descr="A map of the temperature&#10;&#10;Description automatically generated">
            <a:extLst>
              <a:ext uri="{FF2B5EF4-FFF2-40B4-BE49-F238E27FC236}">
                <a16:creationId xmlns:a16="http://schemas.microsoft.com/office/drawing/2014/main" id="{3BD57285-6839-FE58-7647-37F2D94274F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6847" r="9653" b="16394"/>
          <a:stretch/>
        </p:blipFill>
        <p:spPr>
          <a:xfrm>
            <a:off x="1152626" y="4123193"/>
            <a:ext cx="858679" cy="46682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2" name="Picture 21" descr="A map of different colors&#10;&#10;Description automatically generated">
            <a:extLst>
              <a:ext uri="{FF2B5EF4-FFF2-40B4-BE49-F238E27FC236}">
                <a16:creationId xmlns:a16="http://schemas.microsoft.com/office/drawing/2014/main" id="{CBDFB46A-3A8B-63C2-A70E-509D57442F8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0" t="16328" r="9722" b="16637"/>
          <a:stretch/>
        </p:blipFill>
        <p:spPr>
          <a:xfrm>
            <a:off x="1152626" y="3247954"/>
            <a:ext cx="858679" cy="46875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16BFA20-5408-19B8-4C78-F3DE74257C88}"/>
              </a:ext>
            </a:extLst>
          </p:cNvPr>
          <p:cNvSpPr txBox="1"/>
          <p:nvPr/>
        </p:nvSpPr>
        <p:spPr>
          <a:xfrm>
            <a:off x="273281" y="3194444"/>
            <a:ext cx="873579" cy="3462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ea typeface="Calibri"/>
                <a:cs typeface="Calibri"/>
              </a:rPr>
              <a:t>SST</a:t>
            </a:r>
            <a:endParaRPr lang="en-US" sz="1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A6A461-AC7F-2E87-8624-60319972CC01}"/>
              </a:ext>
            </a:extLst>
          </p:cNvPr>
          <p:cNvSpPr txBox="1"/>
          <p:nvPr/>
        </p:nvSpPr>
        <p:spPr>
          <a:xfrm>
            <a:off x="82781" y="4024479"/>
            <a:ext cx="873579" cy="3924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 b="1" dirty="0">
                <a:solidFill>
                  <a:srgbClr val="323E4F"/>
                </a:solidFill>
                <a:ea typeface="Calibri"/>
                <a:cs typeface="Calibri"/>
              </a:rPr>
              <a:t>100m Temp</a:t>
            </a:r>
            <a:endParaRPr lang="en-US" sz="1050"/>
          </a:p>
          <a:p>
            <a:r>
              <a:rPr lang="en-US" sz="1050" b="1" dirty="0">
                <a:solidFill>
                  <a:srgbClr val="323E4F"/>
                </a:solidFill>
                <a:ea typeface="Calibri"/>
                <a:cs typeface="Calibri"/>
              </a:rPr>
              <a:t> averaged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3F87A99-758A-90B2-4EF5-422736EA70F0}"/>
              </a:ext>
            </a:extLst>
          </p:cNvPr>
          <p:cNvSpPr txBox="1"/>
          <p:nvPr/>
        </p:nvSpPr>
        <p:spPr>
          <a:xfrm>
            <a:off x="7105924" y="2237614"/>
            <a:ext cx="2261507" cy="3924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 b="1" dirty="0">
                <a:solidFill>
                  <a:srgbClr val="222A35"/>
                </a:solidFill>
                <a:ea typeface="Calibri"/>
                <a:cs typeface="Calibri"/>
              </a:rPr>
              <a:t>Outputs Indices</a:t>
            </a:r>
            <a:endParaRPr lang="en-US" sz="1050"/>
          </a:p>
          <a:p>
            <a:pPr algn="ctr"/>
            <a:r>
              <a:rPr lang="en-US" sz="1050" b="1" dirty="0">
                <a:solidFill>
                  <a:srgbClr val="222A35"/>
                </a:solidFill>
                <a:cs typeface="Calibri"/>
              </a:rPr>
              <a:t>Monthly predictions of: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49C0699-F465-AED9-236B-34F6A4872679}"/>
              </a:ext>
            </a:extLst>
          </p:cNvPr>
          <p:cNvSpPr/>
          <p:nvPr/>
        </p:nvSpPr>
        <p:spPr>
          <a:xfrm>
            <a:off x="1767151" y="3585441"/>
            <a:ext cx="90833" cy="90833"/>
          </a:xfrm>
          <a:prstGeom prst="rect">
            <a:avLst/>
          </a:prstGeom>
          <a:noFill/>
          <a:ln w="158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35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5A0A020-C9B4-6C67-CB72-DE3CDDD77AE1}"/>
              </a:ext>
            </a:extLst>
          </p:cNvPr>
          <p:cNvSpPr/>
          <p:nvPr/>
        </p:nvSpPr>
        <p:spPr>
          <a:xfrm>
            <a:off x="1746739" y="4456297"/>
            <a:ext cx="90833" cy="90833"/>
          </a:xfrm>
          <a:prstGeom prst="rect">
            <a:avLst/>
          </a:prstGeom>
          <a:noFill/>
          <a:ln w="158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35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E559527-216D-7294-4CAF-9B2E09E181DC}"/>
              </a:ext>
            </a:extLst>
          </p:cNvPr>
          <p:cNvSpPr/>
          <p:nvPr/>
        </p:nvSpPr>
        <p:spPr>
          <a:xfrm>
            <a:off x="2386399" y="3073743"/>
            <a:ext cx="238124" cy="1966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187256E-3EAE-4E4D-6C6B-414911A935F3}"/>
              </a:ext>
            </a:extLst>
          </p:cNvPr>
          <p:cNvCxnSpPr>
            <a:cxnSpLocks/>
          </p:cNvCxnSpPr>
          <p:nvPr/>
        </p:nvCxnSpPr>
        <p:spPr>
          <a:xfrm flipV="1">
            <a:off x="1864465" y="3161633"/>
            <a:ext cx="789656" cy="424583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664BA1B-EA37-CE77-B902-965F18860C56}"/>
              </a:ext>
            </a:extLst>
          </p:cNvPr>
          <p:cNvCxnSpPr>
            <a:cxnSpLocks/>
          </p:cNvCxnSpPr>
          <p:nvPr/>
        </p:nvCxnSpPr>
        <p:spPr>
          <a:xfrm flipV="1">
            <a:off x="1856574" y="3369012"/>
            <a:ext cx="805258" cy="285013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E4574BA-AF01-B549-CDB1-76BA3B46249D}"/>
              </a:ext>
            </a:extLst>
          </p:cNvPr>
          <p:cNvCxnSpPr>
            <a:cxnSpLocks/>
          </p:cNvCxnSpPr>
          <p:nvPr/>
        </p:nvCxnSpPr>
        <p:spPr>
          <a:xfrm flipV="1">
            <a:off x="1844054" y="4032490"/>
            <a:ext cx="789656" cy="424583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45B7246-5066-47F7-5BD1-C2077CD8E970}"/>
              </a:ext>
            </a:extLst>
          </p:cNvPr>
          <p:cNvCxnSpPr>
            <a:cxnSpLocks/>
          </p:cNvCxnSpPr>
          <p:nvPr/>
        </p:nvCxnSpPr>
        <p:spPr>
          <a:xfrm flipV="1">
            <a:off x="1836163" y="4239869"/>
            <a:ext cx="805258" cy="285013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56972AA0-84EF-1513-9BD0-39C2F49AB812}"/>
              </a:ext>
            </a:extLst>
          </p:cNvPr>
          <p:cNvSpPr/>
          <p:nvPr/>
        </p:nvSpPr>
        <p:spPr>
          <a:xfrm>
            <a:off x="6978809" y="3427528"/>
            <a:ext cx="197303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4" name="Picture 33" descr="A line art of a device&#10;&#10;Description automatically generated">
            <a:extLst>
              <a:ext uri="{FF2B5EF4-FFF2-40B4-BE49-F238E27FC236}">
                <a16:creationId xmlns:a16="http://schemas.microsoft.com/office/drawing/2014/main" id="{B8440635-86FA-BBE4-8995-C31FE3C3ADE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579" t="27555" r="15929" b="43297"/>
          <a:stretch/>
        </p:blipFill>
        <p:spPr>
          <a:xfrm>
            <a:off x="7838416" y="3235515"/>
            <a:ext cx="707070" cy="29355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59B3187-97CF-4243-1D69-4FB961C8944D}"/>
              </a:ext>
            </a:extLst>
          </p:cNvPr>
          <p:cNvSpPr txBox="1"/>
          <p:nvPr/>
        </p:nvSpPr>
        <p:spPr>
          <a:xfrm>
            <a:off x="7509735" y="3846735"/>
            <a:ext cx="1669597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i="1" dirty="0">
                <a:solidFill>
                  <a:srgbClr val="3A9996"/>
                </a:solidFill>
                <a:ea typeface="Calibri"/>
                <a:cs typeface="Calibri"/>
              </a:rPr>
              <a:t>2) Benguela index (</a:t>
            </a:r>
            <a:r>
              <a:rPr lang="en-US" sz="1050" i="1" dirty="0" err="1">
                <a:solidFill>
                  <a:srgbClr val="3A9996"/>
                </a:solidFill>
                <a:ea typeface="Calibri"/>
                <a:cs typeface="Calibri"/>
              </a:rPr>
              <a:t>BNi</a:t>
            </a:r>
            <a:r>
              <a:rPr lang="en-US" sz="1050" dirty="0">
                <a:solidFill>
                  <a:srgbClr val="3A9996"/>
                </a:solidFill>
                <a:ea typeface="Calibri"/>
                <a:cs typeface="Calibri"/>
              </a:rPr>
              <a:t>)</a:t>
            </a:r>
            <a:endParaRPr lang="en-US" sz="1050" dirty="0">
              <a:cs typeface="Calibri" panose="020F05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CFF75F0-0732-B694-C4FA-0BE96C8E9B19}"/>
              </a:ext>
            </a:extLst>
          </p:cNvPr>
          <p:cNvSpPr txBox="1"/>
          <p:nvPr/>
        </p:nvSpPr>
        <p:spPr>
          <a:xfrm>
            <a:off x="7504688" y="2740766"/>
            <a:ext cx="1492704" cy="3924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57175" indent="-257175">
              <a:buAutoNum type="arabicParenR"/>
            </a:pPr>
            <a:r>
              <a:rPr lang="en-US" sz="1050" i="1" dirty="0">
                <a:solidFill>
                  <a:srgbClr val="7F7F7F"/>
                </a:solidFill>
                <a:ea typeface="Calibri"/>
                <a:cs typeface="Calibri"/>
              </a:rPr>
              <a:t>Atlantic index (</a:t>
            </a:r>
            <a:r>
              <a:rPr lang="en-US" sz="1050" i="1" dirty="0" err="1">
                <a:solidFill>
                  <a:srgbClr val="7F7F7F"/>
                </a:solidFill>
                <a:ea typeface="Calibri"/>
                <a:cs typeface="Calibri"/>
              </a:rPr>
              <a:t>ANi</a:t>
            </a:r>
            <a:r>
              <a:rPr lang="en-US" sz="1050" i="1" dirty="0">
                <a:solidFill>
                  <a:srgbClr val="7F7F7F"/>
                </a:solidFill>
                <a:ea typeface="Calibri"/>
                <a:cs typeface="Calibri"/>
              </a:rPr>
              <a:t>)</a:t>
            </a:r>
            <a:endParaRPr lang="en-US" sz="1050" dirty="0">
              <a:ea typeface="Calibri"/>
              <a:cs typeface="Calibri"/>
            </a:endParaRPr>
          </a:p>
        </p:txBody>
      </p:sp>
      <p:pic>
        <p:nvPicPr>
          <p:cNvPr id="37" name="Picture 36" descr="A line art of a device&#10;&#10;Description automatically generated">
            <a:extLst>
              <a:ext uri="{FF2B5EF4-FFF2-40B4-BE49-F238E27FC236}">
                <a16:creationId xmlns:a16="http://schemas.microsoft.com/office/drawing/2014/main" id="{EEBBC768-1F02-2AF6-C4E0-8209CCCB8FF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579" t="27555" r="15929" b="43297"/>
          <a:stretch/>
        </p:blipFill>
        <p:spPr>
          <a:xfrm>
            <a:off x="7824416" y="4353094"/>
            <a:ext cx="707070" cy="293552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7219983-AFED-31ED-2E90-75833B210630}"/>
              </a:ext>
            </a:extLst>
          </p:cNvPr>
          <p:cNvCxnSpPr/>
          <p:nvPr/>
        </p:nvCxnSpPr>
        <p:spPr>
          <a:xfrm>
            <a:off x="2314205" y="2347603"/>
            <a:ext cx="2969" cy="2689760"/>
          </a:xfrm>
          <a:prstGeom prst="straightConnector1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6C54A26-F86F-BD51-FC34-6A19D4E45CAB}"/>
              </a:ext>
            </a:extLst>
          </p:cNvPr>
          <p:cNvCxnSpPr>
            <a:cxnSpLocks/>
          </p:cNvCxnSpPr>
          <p:nvPr/>
        </p:nvCxnSpPr>
        <p:spPr>
          <a:xfrm>
            <a:off x="7268587" y="2350022"/>
            <a:ext cx="2969" cy="2689760"/>
          </a:xfrm>
          <a:prstGeom prst="straightConnector1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4F1090FC-E6E0-95F3-140C-6ABF652C4CA4}"/>
              </a:ext>
            </a:extLst>
          </p:cNvPr>
          <p:cNvSpPr txBox="1"/>
          <p:nvPr/>
        </p:nvSpPr>
        <p:spPr>
          <a:xfrm>
            <a:off x="3608893" y="4866501"/>
            <a:ext cx="28536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err="1"/>
              <a:t>Bachèlery</a:t>
            </a:r>
            <a:r>
              <a:rPr lang="en-GB" sz="1050" dirty="0"/>
              <a:t> et al., Science Advanced, in press</a:t>
            </a:r>
          </a:p>
        </p:txBody>
      </p:sp>
    </p:spTree>
    <p:extLst>
      <p:ext uri="{BB962C8B-B14F-4D97-AF65-F5344CB8AC3E}">
        <p14:creationId xmlns:p14="http://schemas.microsoft.com/office/powerpoint/2010/main" val="399637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D52CA-11F4-B0A6-AA89-BA27F6FAE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D9868-EBEA-84EE-ACDD-FF7569A81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932" y="173600"/>
            <a:ext cx="8408136" cy="614022"/>
          </a:xfrm>
        </p:spPr>
        <p:txBody>
          <a:bodyPr>
            <a:normAutofit/>
          </a:bodyPr>
          <a:lstStyle/>
          <a:p>
            <a:pPr algn="ctr"/>
            <a:r>
              <a:rPr lang="en-GB" sz="2400" dirty="0">
                <a:solidFill>
                  <a:srgbClr val="7030A0"/>
                </a:solidFill>
              </a:rPr>
              <a:t>Atlantic &amp; Benguela Niño can be predicted 2-4 months in advance</a:t>
            </a:r>
          </a:p>
        </p:txBody>
      </p:sp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38C46C39-B407-EFF9-2525-7045A4A66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" t="33057" r="26198" b="35297"/>
          <a:stretch/>
        </p:blipFill>
        <p:spPr>
          <a:xfrm>
            <a:off x="0" y="728612"/>
            <a:ext cx="7208409" cy="3384236"/>
          </a:xfrm>
          <a:prstGeom prst="rect">
            <a:avLst/>
          </a:prstGeom>
        </p:spPr>
      </p:pic>
      <p:pic>
        <p:nvPicPr>
          <p:cNvPr id="8" name="Picture 7" descr="A screenshot of a graph&#10;&#10;Description automatically generated">
            <a:extLst>
              <a:ext uri="{FF2B5EF4-FFF2-40B4-BE49-F238E27FC236}">
                <a16:creationId xmlns:a16="http://schemas.microsoft.com/office/drawing/2014/main" id="{57A9B6AD-3C27-108F-9DFF-76A2C3C43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49" t="38883" b="19985"/>
          <a:stretch/>
        </p:blipFill>
        <p:spPr>
          <a:xfrm>
            <a:off x="7128895" y="804287"/>
            <a:ext cx="1907891" cy="3082196"/>
          </a:xfrm>
          <a:prstGeom prst="rect">
            <a:avLst/>
          </a:prstGeom>
        </p:spPr>
      </p:pic>
      <p:pic>
        <p:nvPicPr>
          <p:cNvPr id="4" name="Picture 3" descr="A map of the ocean&#10;&#10;Description automatically generated">
            <a:extLst>
              <a:ext uri="{FF2B5EF4-FFF2-40B4-BE49-F238E27FC236}">
                <a16:creationId xmlns:a16="http://schemas.microsoft.com/office/drawing/2014/main" id="{A437446F-C6D6-D7A5-DEFA-B4BE1273CD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55" t="20046" r="14216" b="12901"/>
          <a:stretch/>
        </p:blipFill>
        <p:spPr>
          <a:xfrm>
            <a:off x="4918201" y="1609699"/>
            <a:ext cx="1988903" cy="10785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F5883D-8CF5-79DA-E572-5F6BE5B04554}"/>
              </a:ext>
            </a:extLst>
          </p:cNvPr>
          <p:cNvSpPr txBox="1"/>
          <p:nvPr/>
        </p:nvSpPr>
        <p:spPr>
          <a:xfrm>
            <a:off x="6152093" y="4838705"/>
            <a:ext cx="28536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err="1"/>
              <a:t>Bachèlery</a:t>
            </a:r>
            <a:r>
              <a:rPr lang="en-GB" sz="1050" dirty="0"/>
              <a:t> et al., Science Advanced, in press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F03C09-A2B7-0C7E-A8E7-B4BEA3F7AEE9}"/>
              </a:ext>
            </a:extLst>
          </p:cNvPr>
          <p:cNvSpPr/>
          <p:nvPr/>
        </p:nvSpPr>
        <p:spPr>
          <a:xfrm flipV="1">
            <a:off x="5915025" y="1839191"/>
            <a:ext cx="474137" cy="95915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D0877D-C9CD-5207-F3DF-B4D9A99DEA62}"/>
              </a:ext>
            </a:extLst>
          </p:cNvPr>
          <p:cNvGrpSpPr/>
          <p:nvPr/>
        </p:nvGrpSpPr>
        <p:grpSpPr>
          <a:xfrm>
            <a:off x="580309" y="1938642"/>
            <a:ext cx="8563691" cy="2593652"/>
            <a:chOff x="565175" y="2976812"/>
            <a:chExt cx="11418255" cy="3458202"/>
          </a:xfrm>
        </p:grpSpPr>
        <p:pic>
          <p:nvPicPr>
            <p:cNvPr id="13" name="Picture 12" descr="A graph of different types of lines&#10;&#10;Description automatically generated with medium confidence">
              <a:extLst>
                <a:ext uri="{FF2B5EF4-FFF2-40B4-BE49-F238E27FC236}">
                  <a16:creationId xmlns:a16="http://schemas.microsoft.com/office/drawing/2014/main" id="{7FD859F4-2E6F-91E3-CC7F-9629227238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54" r="-108" b="49997"/>
            <a:stretch/>
          </p:blipFill>
          <p:spPr>
            <a:xfrm>
              <a:off x="2663456" y="2976812"/>
              <a:ext cx="9319974" cy="345820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61A9D47-9F1C-B0A7-CBA0-212B365FC965}"/>
                </a:ext>
              </a:extLst>
            </p:cNvPr>
            <p:cNvSpPr txBox="1"/>
            <p:nvPr/>
          </p:nvSpPr>
          <p:spPr>
            <a:xfrm>
              <a:off x="565175" y="3667675"/>
              <a:ext cx="2015613" cy="141577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GB" sz="1050" dirty="0"/>
            </a:p>
            <a:p>
              <a:pPr algn="ctr"/>
              <a:r>
                <a:rPr lang="en-GB" sz="1050" dirty="0"/>
                <a:t>Here we show skilful prediction for a major recent event, up to 4 months in advance</a:t>
              </a:r>
            </a:p>
            <a:p>
              <a:pPr algn="ctr"/>
              <a:endParaRPr lang="en-GB" sz="1050" dirty="0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215083A9-E809-4007-350A-AAC156520E4D}"/>
              </a:ext>
            </a:extLst>
          </p:cNvPr>
          <p:cNvSpPr txBox="1">
            <a:spLocks/>
          </p:cNvSpPr>
          <p:nvPr/>
        </p:nvSpPr>
        <p:spPr>
          <a:xfrm>
            <a:off x="580309" y="4669145"/>
            <a:ext cx="7617350" cy="451379"/>
          </a:xfrm>
          <a:prstGeom prst="rect">
            <a:avLst/>
          </a:prstGeom>
          <a:solidFill>
            <a:srgbClr val="BCECFF"/>
          </a:solidFill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solidFill>
                  <a:schemeClr val="tx1"/>
                </a:solidFill>
                <a:latin typeface="Chalkduster" panose="03050602040202020205" pitchFamily="66" charset="77"/>
              </a:rPr>
              <a:t>Developing ML/AI climate models remains a challenge </a:t>
            </a:r>
          </a:p>
        </p:txBody>
      </p:sp>
    </p:spTree>
    <p:extLst>
      <p:ext uri="{BB962C8B-B14F-4D97-AF65-F5344CB8AC3E}">
        <p14:creationId xmlns:p14="http://schemas.microsoft.com/office/powerpoint/2010/main" val="402040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C25A8-5959-3273-2F11-C9603B6F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4" y="86804"/>
            <a:ext cx="9060119" cy="604992"/>
          </a:xfrm>
        </p:spPr>
        <p:txBody>
          <a:bodyPr>
            <a:normAutofit/>
          </a:bodyPr>
          <a:lstStyle/>
          <a:p>
            <a:pPr algn="ctr"/>
            <a:r>
              <a:rPr lang="en-GB" sz="2100" dirty="0">
                <a:solidFill>
                  <a:srgbClr val="CFFFF7"/>
                </a:solidFill>
                <a:latin typeface="Chalkduster" panose="03050602040202020205" pitchFamily="66" charset="77"/>
                <a:cs typeface="Cavolini" panose="03000502040302020204" pitchFamily="66" charset="0"/>
              </a:rPr>
              <a:t>Supermodels – smarter way to utilize existing models</a:t>
            </a:r>
          </a:p>
        </p:txBody>
      </p:sp>
      <p:pic>
        <p:nvPicPr>
          <p:cNvPr id="4" name="Picture 3" descr="Picture 3">
            <a:extLst>
              <a:ext uri="{FF2B5EF4-FFF2-40B4-BE49-F238E27FC236}">
                <a16:creationId xmlns:a16="http://schemas.microsoft.com/office/drawing/2014/main" id="{B0BADC8B-3B22-3FFF-8A0A-17338E5BAC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52" t="13385" r="56995" b="20428"/>
          <a:stretch>
            <a:fillRect/>
          </a:stretch>
        </p:blipFill>
        <p:spPr>
          <a:xfrm>
            <a:off x="460174" y="877933"/>
            <a:ext cx="3835401" cy="2759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2" descr="Picture 2">
            <a:extLst>
              <a:ext uri="{FF2B5EF4-FFF2-40B4-BE49-F238E27FC236}">
                <a16:creationId xmlns:a16="http://schemas.microsoft.com/office/drawing/2014/main" id="{D2E68439-D1CC-C491-B37D-B0990F9992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916" t="12487" r="5804" b="612"/>
          <a:stretch>
            <a:fillRect/>
          </a:stretch>
        </p:blipFill>
        <p:spPr>
          <a:xfrm>
            <a:off x="4572000" y="852284"/>
            <a:ext cx="3978248" cy="2811075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24824351-A496-87AE-07CB-1B0F784B6B31}"/>
              </a:ext>
            </a:extLst>
          </p:cNvPr>
          <p:cNvSpPr txBox="1"/>
          <p:nvPr/>
        </p:nvSpPr>
        <p:spPr>
          <a:xfrm>
            <a:off x="250869" y="3934368"/>
            <a:ext cx="8642262" cy="934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/>
          <a:p>
            <a:pPr marL="214313" indent="-214313" defTabSz="685800">
              <a:buSzPct val="100000"/>
              <a:buFont typeface="Arial"/>
              <a:buChar char="•"/>
              <a:defRPr sz="2200"/>
            </a:pPr>
            <a:r>
              <a:rPr sz="1425" kern="1200" dirty="0">
                <a:solidFill>
                  <a:srgbClr val="FFFF00"/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Supermodel:</a:t>
            </a:r>
            <a:r>
              <a:rPr sz="1425" kern="1200" dirty="0">
                <a:solidFill>
                  <a:srgbClr val="4472C4">
                    <a:lumMod val="20000"/>
                    <a:lumOff val="80000"/>
                  </a:srgb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 an interactive ensemble of models, models are </a:t>
            </a:r>
            <a:r>
              <a:rPr sz="1425" kern="1200" dirty="0">
                <a:solidFill>
                  <a:srgbClr val="FFFF00"/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dynamically combined</a:t>
            </a:r>
            <a:endParaRPr lang="en-US" sz="1425" kern="1200" dirty="0">
              <a:solidFill>
                <a:srgbClr val="FFFF00"/>
              </a:solidFill>
              <a:latin typeface="Cavolini" panose="03000502040302020204" pitchFamily="66" charset="0"/>
              <a:ea typeface="+mn-ea"/>
              <a:cs typeface="Cavolini" panose="03000502040302020204" pitchFamily="66" charset="0"/>
            </a:endParaRPr>
          </a:p>
          <a:p>
            <a:pPr defTabSz="685800">
              <a:buSzPct val="100000"/>
              <a:defRPr sz="2200"/>
            </a:pPr>
            <a:endParaRPr sz="600" kern="1200" dirty="0">
              <a:solidFill>
                <a:srgbClr val="4472C4">
                  <a:lumMod val="20000"/>
                  <a:lumOff val="80000"/>
                </a:srgbClr>
              </a:solidFill>
              <a:latin typeface="Cavolini" panose="03000502040302020204" pitchFamily="66" charset="0"/>
              <a:ea typeface="+mn-ea"/>
              <a:cs typeface="Cavolini" panose="03000502040302020204" pitchFamily="66" charset="0"/>
            </a:endParaRPr>
          </a:p>
          <a:p>
            <a:pPr marL="214313" indent="-214313" defTabSz="685800">
              <a:buSzPct val="100000"/>
              <a:buFont typeface="Arial"/>
              <a:buChar char="•"/>
              <a:defRPr sz="2200"/>
            </a:pPr>
            <a:r>
              <a:rPr sz="1425" kern="1200" dirty="0">
                <a:solidFill>
                  <a:srgbClr val="4472C4">
                    <a:lumMod val="20000"/>
                    <a:lumOff val="80000"/>
                  </a:srgb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Errors corrected at an early stage compared to the standard multimodal ensemble</a:t>
            </a:r>
            <a:endParaRPr lang="en-US" sz="1425" kern="1200" dirty="0">
              <a:solidFill>
                <a:srgbClr val="4472C4">
                  <a:lumMod val="20000"/>
                  <a:lumOff val="80000"/>
                </a:srgbClr>
              </a:solidFill>
              <a:latin typeface="Cavolini" panose="03000502040302020204" pitchFamily="66" charset="0"/>
              <a:ea typeface="+mn-ea"/>
              <a:cs typeface="Cavolini" panose="03000502040302020204" pitchFamily="66" charset="0"/>
            </a:endParaRPr>
          </a:p>
          <a:p>
            <a:pPr defTabSz="685800">
              <a:buSzPct val="100000"/>
              <a:defRPr sz="2200"/>
            </a:pPr>
            <a:endParaRPr sz="600" kern="1200" dirty="0">
              <a:solidFill>
                <a:srgbClr val="4472C4">
                  <a:lumMod val="20000"/>
                  <a:lumOff val="80000"/>
                </a:srgbClr>
              </a:solidFill>
              <a:latin typeface="Cavolini" panose="03000502040302020204" pitchFamily="66" charset="0"/>
              <a:ea typeface="+mn-ea"/>
              <a:cs typeface="Cavolini" panose="03000502040302020204" pitchFamily="66" charset="0"/>
            </a:endParaRPr>
          </a:p>
          <a:p>
            <a:pPr marL="214313" indent="-214313" defTabSz="685800">
              <a:buSzPct val="100000"/>
              <a:buFont typeface="Arial"/>
              <a:buChar char="•"/>
              <a:defRPr sz="2200"/>
            </a:pPr>
            <a:r>
              <a:rPr sz="1425" kern="1200" dirty="0">
                <a:solidFill>
                  <a:srgbClr val="4472C4">
                    <a:lumMod val="20000"/>
                    <a:lumOff val="80000"/>
                  </a:srgb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Supermodel is a new dynamical system.</a:t>
            </a:r>
          </a:p>
        </p:txBody>
      </p:sp>
    </p:spTree>
    <p:extLst>
      <p:ext uri="{BB962C8B-B14F-4D97-AF65-F5344CB8AC3E}">
        <p14:creationId xmlns:p14="http://schemas.microsoft.com/office/powerpoint/2010/main" val="22886482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7F4807-1295-7FCE-C826-89E2B3329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37" y="708530"/>
            <a:ext cx="3519440" cy="3702450"/>
          </a:xfrm>
          <a:prstGeom prst="rect">
            <a:avLst/>
          </a:prstGeom>
        </p:spPr>
      </p:pic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251428D8-F9D6-13D9-CDCA-53EA630B1FC4}"/>
              </a:ext>
            </a:extLst>
          </p:cNvPr>
          <p:cNvSpPr txBox="1">
            <a:spLocks/>
          </p:cNvSpPr>
          <p:nvPr/>
        </p:nvSpPr>
        <p:spPr>
          <a:xfrm>
            <a:off x="4139951" y="708530"/>
            <a:ext cx="4784355" cy="354415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lnSpc>
                <a:spcPct val="120000"/>
              </a:lnSpc>
              <a:spcBef>
                <a:spcPts val="750"/>
              </a:spcBef>
              <a:buNone/>
            </a:pPr>
            <a:r>
              <a:rPr lang="en-US" sz="1350" dirty="0">
                <a:solidFill>
                  <a:srgbClr val="FFC000">
                    <a:lumMod val="20000"/>
                    <a:lumOff val="80000"/>
                  </a:srgb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Connected through data assimilation of ”corrected” SST = weighted sum of the three individual models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422C7C-BEDA-0BFD-4AF0-2FAE56956C8C}"/>
              </a:ext>
            </a:extLst>
          </p:cNvPr>
          <p:cNvSpPr txBox="1"/>
          <p:nvPr/>
        </p:nvSpPr>
        <p:spPr>
          <a:xfrm>
            <a:off x="-266191" y="4831521"/>
            <a:ext cx="31162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NO" sz="135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Counillon et al. JAMES 2023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0B98DDE-3102-B1FA-8E19-F76CE4560F93}"/>
              </a:ext>
            </a:extLst>
          </p:cNvPr>
          <p:cNvSpPr txBox="1">
            <a:spLocks/>
          </p:cNvSpPr>
          <p:nvPr/>
        </p:nvSpPr>
        <p:spPr>
          <a:xfrm>
            <a:off x="0" y="29057"/>
            <a:ext cx="9144000" cy="597109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en-GB" sz="2400" dirty="0">
                <a:solidFill>
                  <a:srgbClr val="CFFFF7"/>
                </a:solidFill>
                <a:latin typeface="Chalkduster" panose="03050602040202020205" pitchFamily="66" charset="77"/>
                <a:cs typeface="Cavolini" panose="03000502040302020204" pitchFamily="66" charset="0"/>
              </a:rPr>
              <a:t>Ocean connected super Earth System Model</a:t>
            </a:r>
          </a:p>
        </p:txBody>
      </p:sp>
    </p:spTree>
    <p:extLst>
      <p:ext uri="{BB962C8B-B14F-4D97-AF65-F5344CB8AC3E}">
        <p14:creationId xmlns:p14="http://schemas.microsoft.com/office/powerpoint/2010/main" val="29443869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BBA5D-ED65-DA4E-A007-6354CCB99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057"/>
            <a:ext cx="9144000" cy="597109"/>
          </a:xfrm>
        </p:spPr>
        <p:txBody>
          <a:bodyPr>
            <a:normAutofit/>
          </a:bodyPr>
          <a:lstStyle/>
          <a:p>
            <a:pPr algn="ctr"/>
            <a:r>
              <a:rPr lang="en-GB" sz="2325" dirty="0">
                <a:solidFill>
                  <a:srgbClr val="CFFFF7"/>
                </a:solidFill>
                <a:latin typeface="Chalkduster" panose="03050602040202020205" pitchFamily="66" charset="77"/>
                <a:cs typeface="Cavolini" panose="03000502040302020204" pitchFamily="66" charset="0"/>
              </a:rPr>
              <a:t>Ocean connected super Earth System Model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F85F00-50B0-CCDA-9A92-D31B401AAD0F}"/>
              </a:ext>
            </a:extLst>
          </p:cNvPr>
          <p:cNvSpPr txBox="1"/>
          <p:nvPr/>
        </p:nvSpPr>
        <p:spPr>
          <a:xfrm>
            <a:off x="-266191" y="4831521"/>
            <a:ext cx="31162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NO" sz="135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Counillon et al. JAMES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A292CD-1F73-85CE-9572-77351A1BE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944" y="2176030"/>
            <a:ext cx="7775042" cy="26554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7F4807-1295-7FCE-C826-89E2B3329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38" y="708530"/>
            <a:ext cx="2306612" cy="2426556"/>
          </a:xfrm>
          <a:prstGeom prst="rect">
            <a:avLst/>
          </a:prstGeom>
        </p:spPr>
      </p:pic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F96EEEA9-A0AC-0513-C37A-A1217FA37988}"/>
              </a:ext>
            </a:extLst>
          </p:cNvPr>
          <p:cNvSpPr txBox="1">
            <a:spLocks/>
          </p:cNvSpPr>
          <p:nvPr/>
        </p:nvSpPr>
        <p:spPr>
          <a:xfrm>
            <a:off x="2627416" y="708530"/>
            <a:ext cx="6600356" cy="354415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lnSpc>
                <a:spcPct val="120000"/>
              </a:lnSpc>
              <a:spcBef>
                <a:spcPts val="750"/>
              </a:spcBef>
              <a:buNone/>
            </a:pPr>
            <a:r>
              <a:rPr lang="en-US" sz="1350" dirty="0">
                <a:solidFill>
                  <a:srgbClr val="FFC000">
                    <a:lumMod val="20000"/>
                    <a:lumOff val="80000"/>
                  </a:srgb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Connected through data assimilation of </a:t>
            </a:r>
          </a:p>
          <a:p>
            <a:pPr marL="0" indent="0" algn="ctr" defTabSz="685800">
              <a:lnSpc>
                <a:spcPct val="120000"/>
              </a:lnSpc>
              <a:spcBef>
                <a:spcPts val="750"/>
              </a:spcBef>
              <a:buNone/>
            </a:pPr>
            <a:r>
              <a:rPr lang="en-US" sz="1350" dirty="0">
                <a:solidFill>
                  <a:srgbClr val="FFC000">
                    <a:lumMod val="20000"/>
                    <a:lumOff val="80000"/>
                  </a:srgb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”corrected” SST = weighted sum of the three individual models</a:t>
            </a:r>
          </a:p>
        </p:txBody>
      </p:sp>
    </p:spTree>
    <p:extLst>
      <p:ext uri="{BB962C8B-B14F-4D97-AF65-F5344CB8AC3E}">
        <p14:creationId xmlns:p14="http://schemas.microsoft.com/office/powerpoint/2010/main" val="3337232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F85F00-50B0-CCDA-9A92-D31B401AAD0F}"/>
              </a:ext>
            </a:extLst>
          </p:cNvPr>
          <p:cNvSpPr txBox="1"/>
          <p:nvPr/>
        </p:nvSpPr>
        <p:spPr>
          <a:xfrm>
            <a:off x="-266191" y="4831521"/>
            <a:ext cx="31162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NO" sz="135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Counillon et al. JAMES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A292CD-1F73-85CE-9572-77351A1BE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944" y="2176030"/>
            <a:ext cx="7775042" cy="26554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7F4807-1295-7FCE-C826-89E2B3329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38" y="708530"/>
            <a:ext cx="2306612" cy="2426556"/>
          </a:xfrm>
          <a:prstGeom prst="rect">
            <a:avLst/>
          </a:prstGeom>
        </p:spPr>
      </p:pic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F96EEEA9-A0AC-0513-C37A-A1217FA37988}"/>
              </a:ext>
            </a:extLst>
          </p:cNvPr>
          <p:cNvSpPr txBox="1">
            <a:spLocks/>
          </p:cNvSpPr>
          <p:nvPr/>
        </p:nvSpPr>
        <p:spPr>
          <a:xfrm>
            <a:off x="2627416" y="708530"/>
            <a:ext cx="6600356" cy="354415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lnSpc>
                <a:spcPct val="120000"/>
              </a:lnSpc>
              <a:spcBef>
                <a:spcPts val="750"/>
              </a:spcBef>
              <a:buNone/>
            </a:pPr>
            <a:r>
              <a:rPr lang="en-US" sz="1350" dirty="0">
                <a:solidFill>
                  <a:srgbClr val="FFC000">
                    <a:lumMod val="20000"/>
                    <a:lumOff val="80000"/>
                  </a:srgb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Connected through data assimilation of </a:t>
            </a:r>
          </a:p>
          <a:p>
            <a:pPr marL="0" indent="0" algn="ctr" defTabSz="685800">
              <a:lnSpc>
                <a:spcPct val="120000"/>
              </a:lnSpc>
              <a:spcBef>
                <a:spcPts val="750"/>
              </a:spcBef>
              <a:buNone/>
            </a:pPr>
            <a:r>
              <a:rPr lang="en-US" sz="1350" dirty="0">
                <a:solidFill>
                  <a:srgbClr val="FFC000">
                    <a:lumMod val="20000"/>
                    <a:lumOff val="80000"/>
                  </a:srgb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”corrected” SST = weighted sum of the three individual models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166E07-7D57-B66D-A8F2-A701E2A42B52}"/>
              </a:ext>
            </a:extLst>
          </p:cNvPr>
          <p:cNvSpPr txBox="1"/>
          <p:nvPr/>
        </p:nvSpPr>
        <p:spPr>
          <a:xfrm>
            <a:off x="2921564" y="1447745"/>
            <a:ext cx="6012059" cy="576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defTabSz="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350" kern="1200" dirty="0">
                <a:solidFill>
                  <a:srgbClr val="FFC000">
                    <a:lumMod val="20000"/>
                    <a:lumOff val="80000"/>
                  </a:srgb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Weights computed offline using observed SST, 1980-2005</a:t>
            </a:r>
            <a:endParaRPr lang="en-GB" sz="1350" kern="1200" dirty="0">
              <a:solidFill>
                <a:srgbClr val="FFC000">
                  <a:lumMod val="20000"/>
                  <a:lumOff val="80000"/>
                </a:srgbClr>
              </a:solidFill>
              <a:latin typeface="Cavolini" panose="03000502040302020204" pitchFamily="66" charset="0"/>
              <a:ea typeface="+mn-ea"/>
              <a:cs typeface="Cavolini" panose="03000502040302020204" pitchFamily="66" charset="0"/>
            </a:endParaRPr>
          </a:p>
          <a:p>
            <a:pPr marL="214313" indent="-214313" defTabSz="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1350" kern="1200" dirty="0">
                <a:solidFill>
                  <a:srgbClr val="FFC000">
                    <a:lumMod val="20000"/>
                    <a:lumOff val="80000"/>
                  </a:srgb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Throughput ~10 years per day, 11 nodes 1408 </a:t>
            </a:r>
            <a:r>
              <a:rPr lang="en-GB" sz="1350" kern="1200" dirty="0" err="1">
                <a:solidFill>
                  <a:srgbClr val="FFC000">
                    <a:lumMod val="20000"/>
                    <a:lumOff val="80000"/>
                  </a:srgb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cpu</a:t>
            </a:r>
            <a:endParaRPr lang="en-US" sz="1350" kern="1200" dirty="0">
              <a:solidFill>
                <a:srgbClr val="FFC000">
                  <a:lumMod val="20000"/>
                  <a:lumOff val="80000"/>
                </a:srgbClr>
              </a:solidFill>
              <a:latin typeface="Cavolini" panose="03000502040302020204" pitchFamily="66" charset="0"/>
              <a:ea typeface="+mn-ea"/>
              <a:cs typeface="Cavolini" panose="03000502040302020204" pitchFamily="66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AFDE57B-DD0B-3316-4C24-31F4D4772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057"/>
            <a:ext cx="9144000" cy="597109"/>
          </a:xfrm>
        </p:spPr>
        <p:txBody>
          <a:bodyPr>
            <a:normAutofit/>
          </a:bodyPr>
          <a:lstStyle/>
          <a:p>
            <a:pPr algn="ctr"/>
            <a:r>
              <a:rPr lang="en-GB" sz="2325" dirty="0">
                <a:solidFill>
                  <a:srgbClr val="CFFFF7"/>
                </a:solidFill>
                <a:latin typeface="Chalkduster" panose="03050602040202020205" pitchFamily="66" charset="77"/>
                <a:cs typeface="Cavolini" panose="03000502040302020204" pitchFamily="66" charset="0"/>
              </a:rPr>
              <a:t>Ocean connected super Earth System Model</a:t>
            </a:r>
          </a:p>
        </p:txBody>
      </p:sp>
    </p:spTree>
    <p:extLst>
      <p:ext uri="{BB962C8B-B14F-4D97-AF65-F5344CB8AC3E}">
        <p14:creationId xmlns:p14="http://schemas.microsoft.com/office/powerpoint/2010/main" val="37904013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50053-5AE1-EB40-A815-5BB4148F8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613577"/>
          </a:xfrm>
        </p:spPr>
        <p:txBody>
          <a:bodyPr>
            <a:noAutofit/>
          </a:bodyPr>
          <a:lstStyle/>
          <a:p>
            <a:pPr algn="ctr"/>
            <a:r>
              <a:rPr lang="en-GB" sz="2400" dirty="0" err="1">
                <a:latin typeface="Chalkduster" panose="03050602040202020205" pitchFamily="66" charset="77"/>
              </a:rPr>
              <a:t>Supermodelling</a:t>
            </a:r>
            <a:r>
              <a:rPr lang="en-GB" sz="2400" dirty="0">
                <a:latin typeface="Chalkduster" panose="03050602040202020205" pitchFamily="66" charset="77"/>
              </a:rPr>
              <a:t> is a viable alternative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4F2505-D6EF-C250-2228-9884C06DFF83}"/>
              </a:ext>
            </a:extLst>
          </p:cNvPr>
          <p:cNvSpPr txBox="1"/>
          <p:nvPr/>
        </p:nvSpPr>
        <p:spPr>
          <a:xfrm>
            <a:off x="3404415" y="4820753"/>
            <a:ext cx="178286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Schevenhoven</a:t>
            </a:r>
            <a:r>
              <a:rPr lang="en-GB" sz="105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, et al.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089635-F3DE-C834-1A98-9BF0E2AF4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31" y="619057"/>
            <a:ext cx="5051845" cy="420169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0E8C5D1-8A72-7DE3-5C3A-E863CB60ACB4}"/>
              </a:ext>
            </a:extLst>
          </p:cNvPr>
          <p:cNvSpPr txBox="1">
            <a:spLocks/>
          </p:cNvSpPr>
          <p:nvPr/>
        </p:nvSpPr>
        <p:spPr>
          <a:xfrm>
            <a:off x="5386063" y="1125943"/>
            <a:ext cx="3465980" cy="17060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rgbClr val="CFFFF7"/>
                </a:solidFill>
                <a:latin typeface="JasmineUPC" panose="020B0604020202020204" pitchFamily="34" charset="0"/>
                <a:ea typeface="+mj-ea"/>
                <a:cs typeface="JasmineUPC" panose="020B0604020202020204" pitchFamily="34" charset="0"/>
              </a:defRPr>
            </a:lvl1pPr>
          </a:lstStyle>
          <a:p>
            <a:pPr algn="ctr"/>
            <a:r>
              <a:rPr lang="en-GB" sz="3600" dirty="0"/>
              <a:t>Double ITCZ bias is mitigated by the ocean connected supermodel</a:t>
            </a:r>
          </a:p>
          <a:p>
            <a:pPr algn="ctr"/>
            <a:r>
              <a:rPr lang="en-GB" sz="3600" dirty="0"/>
              <a:t>(</a:t>
            </a:r>
            <a:r>
              <a:rPr lang="en-GB" sz="3600" dirty="0" err="1"/>
              <a:t>NorESM</a:t>
            </a:r>
            <a:r>
              <a:rPr lang="en-GB" sz="3600" dirty="0"/>
              <a:t>-MPIESM-CESM)</a:t>
            </a:r>
          </a:p>
          <a:p>
            <a:pPr algn="ctr"/>
            <a:endParaRPr lang="en-GB" sz="3600" dirty="0"/>
          </a:p>
          <a:p>
            <a:pPr algn="ctr"/>
            <a:r>
              <a:rPr lang="en-GB" sz="3600" dirty="0"/>
              <a:t>Independent period 2006-2021</a:t>
            </a:r>
          </a:p>
          <a:p>
            <a:pPr algn="ctr"/>
            <a:endParaRPr lang="en-GB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366536-C686-545D-E0E1-7E04316AA6E6}"/>
              </a:ext>
            </a:extLst>
          </p:cNvPr>
          <p:cNvSpPr txBox="1"/>
          <p:nvPr/>
        </p:nvSpPr>
        <p:spPr>
          <a:xfrm>
            <a:off x="5496089" y="3051147"/>
            <a:ext cx="34895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JasmineUPC" panose="020B0604020202020204" pitchFamily="34" charset="0"/>
                <a:ea typeface="+mj-ea"/>
                <a:cs typeface="JasmineUPC" panose="020B0604020202020204" pitchFamily="34" charset="0"/>
              </a:rPr>
              <a:t>In terms of CPU hrs, the supermodel is ~4-times as expensive </a:t>
            </a:r>
            <a:r>
              <a:rPr lang="en-GB" sz="2400" dirty="0" err="1">
                <a:solidFill>
                  <a:srgbClr val="FFFF00"/>
                </a:solidFill>
                <a:latin typeface="JasmineUPC" panose="020B0604020202020204" pitchFamily="34" charset="0"/>
                <a:ea typeface="+mj-ea"/>
                <a:cs typeface="JasmineUPC" panose="020B0604020202020204" pitchFamily="34" charset="0"/>
              </a:rPr>
              <a:t>NorESM</a:t>
            </a:r>
            <a:r>
              <a:rPr lang="en-GB" sz="2400" dirty="0">
                <a:solidFill>
                  <a:srgbClr val="FFFF00"/>
                </a:solidFill>
                <a:latin typeface="JasmineUPC" panose="020B0604020202020204" pitchFamily="34" charset="0"/>
                <a:ea typeface="+mj-ea"/>
                <a:cs typeface="JasmineUPC" panose="020B0604020202020204" pitchFamily="34" charset="0"/>
              </a:rPr>
              <a:t>,</a:t>
            </a:r>
          </a:p>
          <a:p>
            <a:r>
              <a:rPr lang="en-GB" sz="2400" dirty="0">
                <a:solidFill>
                  <a:srgbClr val="FFFF00"/>
                </a:solidFill>
                <a:latin typeface="JasmineUPC" panose="020B0604020202020204" pitchFamily="34" charset="0"/>
                <a:ea typeface="+mj-ea"/>
                <a:cs typeface="JasmineUPC" panose="020B0604020202020204" pitchFamily="34" charset="0"/>
              </a:rPr>
              <a:t>but 25000 cheaper than ICON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7098F6-636E-C086-9CD0-08EBF77DCE58}"/>
              </a:ext>
            </a:extLst>
          </p:cNvPr>
          <p:cNvSpPr txBox="1"/>
          <p:nvPr/>
        </p:nvSpPr>
        <p:spPr>
          <a:xfrm>
            <a:off x="792059" y="2007054"/>
            <a:ext cx="2383986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rgbClr val="C00000"/>
                </a:solidFill>
              </a:rPr>
              <a:t>Average of non-interactive ensemble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62BB39-079F-9637-EE77-76E8923ED92E}"/>
              </a:ext>
            </a:extLst>
          </p:cNvPr>
          <p:cNvSpPr txBox="1"/>
          <p:nvPr/>
        </p:nvSpPr>
        <p:spPr>
          <a:xfrm>
            <a:off x="792060" y="3275404"/>
            <a:ext cx="2023311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rgbClr val="C00000"/>
                </a:solidFill>
              </a:rPr>
              <a:t>Ocean connected supermodel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A0A395-2922-5EA7-F4A4-EF77DF5948BE}"/>
              </a:ext>
            </a:extLst>
          </p:cNvPr>
          <p:cNvSpPr txBox="1"/>
          <p:nvPr/>
        </p:nvSpPr>
        <p:spPr>
          <a:xfrm>
            <a:off x="1139438" y="623888"/>
            <a:ext cx="1858201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rgbClr val="C00000"/>
                </a:solidFill>
              </a:rPr>
              <a:t>Rainfall climatology (GPCP)</a:t>
            </a:r>
          </a:p>
        </p:txBody>
      </p:sp>
    </p:spTree>
    <p:extLst>
      <p:ext uri="{BB962C8B-B14F-4D97-AF65-F5344CB8AC3E}">
        <p14:creationId xmlns:p14="http://schemas.microsoft.com/office/powerpoint/2010/main" val="366265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2E35F-B0A4-2475-DDBD-0A619E64C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186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GB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Synchronization of the variability: ENSO</a:t>
            </a:r>
          </a:p>
        </p:txBody>
      </p:sp>
      <p:pic>
        <p:nvPicPr>
          <p:cNvPr id="4" name="Main graphic">
            <a:extLst>
              <a:ext uri="{FF2B5EF4-FFF2-40B4-BE49-F238E27FC236}">
                <a16:creationId xmlns:a16="http://schemas.microsoft.com/office/drawing/2014/main" id="{ECDE76B7-1DCC-E75D-056F-6A1F344A65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56" r="33047"/>
          <a:stretch/>
        </p:blipFill>
        <p:spPr>
          <a:xfrm>
            <a:off x="229366" y="1502105"/>
            <a:ext cx="8685269" cy="3336437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6400E3-D40A-4D56-3948-897B7D7D59FF}"/>
              </a:ext>
            </a:extLst>
          </p:cNvPr>
          <p:cNvSpPr txBox="1"/>
          <p:nvPr/>
        </p:nvSpPr>
        <p:spPr>
          <a:xfrm>
            <a:off x="101712" y="4838542"/>
            <a:ext cx="46200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O" sz="1050" dirty="0">
                <a:solidFill>
                  <a:schemeClr val="bg1"/>
                </a:solidFill>
              </a:rPr>
              <a:t>Counillon et al. JAMES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1422FD-4EB0-C34F-588D-A7B67D00D7D8}"/>
              </a:ext>
            </a:extLst>
          </p:cNvPr>
          <p:cNvSpPr txBox="1"/>
          <p:nvPr/>
        </p:nvSpPr>
        <p:spPr>
          <a:xfrm>
            <a:off x="1697977" y="1038179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</a:rPr>
              <a:t>Non-interactive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30818F-8838-A6A7-B5C0-98CDDC88E7CB}"/>
              </a:ext>
            </a:extLst>
          </p:cNvPr>
          <p:cNvSpPr txBox="1"/>
          <p:nvPr/>
        </p:nvSpPr>
        <p:spPr>
          <a:xfrm>
            <a:off x="5287663" y="1090358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</a:rPr>
              <a:t>Supermodel (equal weights)</a:t>
            </a:r>
          </a:p>
        </p:txBody>
      </p:sp>
    </p:spTree>
    <p:extLst>
      <p:ext uri="{BB962C8B-B14F-4D97-AF65-F5344CB8AC3E}">
        <p14:creationId xmlns:p14="http://schemas.microsoft.com/office/powerpoint/2010/main" val="9226015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7AADC-3F37-77DA-EE5B-329582C6D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0980"/>
            <a:ext cx="7886700" cy="509419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rgbClr val="BCECFF"/>
                </a:solidFill>
              </a:rPr>
              <a:t>Supermodel improves seasonal predictions</a:t>
            </a:r>
          </a:p>
        </p:txBody>
      </p:sp>
      <p:pic>
        <p:nvPicPr>
          <p:cNvPr id="4" name="Picture 3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EA85BC00-5798-9967-92BE-BE02D052E4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65" t="51598" r="66656" b="9985"/>
          <a:stretch>
            <a:fillRect/>
          </a:stretch>
        </p:blipFill>
        <p:spPr>
          <a:xfrm>
            <a:off x="453721" y="1409463"/>
            <a:ext cx="3836249" cy="3131268"/>
          </a:xfrm>
          <a:prstGeom prst="rect">
            <a:avLst/>
          </a:prstGeom>
        </p:spPr>
      </p:pic>
      <p:pic>
        <p:nvPicPr>
          <p:cNvPr id="1032" name="Picture 8" descr="MAE evaluation metric formula">
            <a:extLst>
              <a:ext uri="{FF2B5EF4-FFF2-40B4-BE49-F238E27FC236}">
                <a16:creationId xmlns:a16="http://schemas.microsoft.com/office/drawing/2014/main" id="{FC10CF80-EAE8-1D27-F76F-003ECB4FE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588" y="2101706"/>
            <a:ext cx="3172570" cy="109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FA7DEA-881C-9EAC-0102-DC2D0BCD9785}"/>
              </a:ext>
            </a:extLst>
          </p:cNvPr>
          <p:cNvSpPr txBox="1"/>
          <p:nvPr/>
        </p:nvSpPr>
        <p:spPr>
          <a:xfrm>
            <a:off x="5438692" y="1510748"/>
            <a:ext cx="2369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rgbClr val="00FF00"/>
                </a:solidFill>
              </a:rPr>
              <a:t>Mean absolute error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13C75F-6726-98FD-8B3D-5F65D9F4D3EB}"/>
              </a:ext>
            </a:extLst>
          </p:cNvPr>
          <p:cNvSpPr txBox="1"/>
          <p:nvPr/>
        </p:nvSpPr>
        <p:spPr>
          <a:xfrm>
            <a:off x="6017035" y="3533491"/>
            <a:ext cx="1149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FF00"/>
                </a:solidFill>
              </a:rPr>
              <a:t>Observation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26E066-6BF8-8A2F-8E2A-50207C5FE250}"/>
              </a:ext>
            </a:extLst>
          </p:cNvPr>
          <p:cNvSpPr txBox="1"/>
          <p:nvPr/>
        </p:nvSpPr>
        <p:spPr>
          <a:xfrm>
            <a:off x="7402665" y="3564268"/>
            <a:ext cx="981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FF00"/>
                </a:solidFill>
              </a:rPr>
              <a:t>Prediction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30AC32C-9076-F45F-1F30-E195FF573C11}"/>
              </a:ext>
            </a:extLst>
          </p:cNvPr>
          <p:cNvCxnSpPr>
            <a:stCxn id="8" idx="0"/>
          </p:cNvCxnSpPr>
          <p:nvPr/>
        </p:nvCxnSpPr>
        <p:spPr>
          <a:xfrm flipV="1">
            <a:off x="6591872" y="2862470"/>
            <a:ext cx="278055" cy="671021"/>
          </a:xfrm>
          <a:prstGeom prst="straightConnector1">
            <a:avLst/>
          </a:prstGeom>
          <a:ln w="7620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B325A07-8267-3C80-7D9F-B145A325C05F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7724572" y="2862469"/>
            <a:ext cx="168773" cy="701799"/>
          </a:xfrm>
          <a:prstGeom prst="straightConnector1">
            <a:avLst/>
          </a:prstGeom>
          <a:ln w="7620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6BC1FD6-E2B2-3047-1C60-8F4036D93DEB}"/>
              </a:ext>
            </a:extLst>
          </p:cNvPr>
          <p:cNvSpPr txBox="1"/>
          <p:nvPr/>
        </p:nvSpPr>
        <p:spPr>
          <a:xfrm>
            <a:off x="1227881" y="998799"/>
            <a:ext cx="18149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Surface temperature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027192-A0E1-8E8A-228C-D22D8B6B670E}"/>
              </a:ext>
            </a:extLst>
          </p:cNvPr>
          <p:cNvSpPr txBox="1"/>
          <p:nvPr/>
        </p:nvSpPr>
        <p:spPr>
          <a:xfrm>
            <a:off x="959378" y="672054"/>
            <a:ext cx="2351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Global mean absolute error</a:t>
            </a:r>
            <a:endParaRPr lang="en-GB" dirty="0"/>
          </a:p>
        </p:txBody>
      </p:sp>
      <p:pic>
        <p:nvPicPr>
          <p:cNvPr id="20" name="Picture 19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DA1E2358-6E67-818F-CA74-0246AE080A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66" t="90285" r="70105" b="1130"/>
          <a:stretch>
            <a:fillRect/>
          </a:stretch>
        </p:blipFill>
        <p:spPr>
          <a:xfrm>
            <a:off x="1500334" y="3447352"/>
            <a:ext cx="2623886" cy="63961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28D5A8E-D23A-F8F5-750F-2DD9BA5508B9}"/>
              </a:ext>
            </a:extLst>
          </p:cNvPr>
          <p:cNvSpPr txBox="1"/>
          <p:nvPr/>
        </p:nvSpPr>
        <p:spPr>
          <a:xfrm>
            <a:off x="6602253" y="4713949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err="1">
                <a:solidFill>
                  <a:schemeClr val="bg1"/>
                </a:solidFill>
              </a:rPr>
              <a:t>Tarkeshwar</a:t>
            </a:r>
            <a:r>
              <a:rPr lang="en-GB" sz="1800" dirty="0">
                <a:solidFill>
                  <a:schemeClr val="bg1"/>
                </a:solidFill>
              </a:rPr>
              <a:t> Singh</a:t>
            </a:r>
          </a:p>
        </p:txBody>
      </p:sp>
    </p:spTree>
    <p:extLst>
      <p:ext uri="{BB962C8B-B14F-4D97-AF65-F5344CB8AC3E}">
        <p14:creationId xmlns:p14="http://schemas.microsoft.com/office/powerpoint/2010/main" val="310659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9277F-6CEB-57E2-7C76-C2C5CACF3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E4E82-26F3-AB20-4E8C-63FA16DAB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0980"/>
            <a:ext cx="7886700" cy="509419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rgbClr val="BCECFF"/>
                </a:solidFill>
              </a:rPr>
              <a:t>Supermodel improves seasonal predictions</a:t>
            </a:r>
          </a:p>
        </p:txBody>
      </p:sp>
      <p:pic>
        <p:nvPicPr>
          <p:cNvPr id="4" name="Picture 3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6CD457E9-4502-FB45-4423-BE9BF7F355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65" t="51598" r="66656" b="9985"/>
          <a:stretch>
            <a:fillRect/>
          </a:stretch>
        </p:blipFill>
        <p:spPr>
          <a:xfrm>
            <a:off x="453721" y="1409463"/>
            <a:ext cx="3836249" cy="31312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88CB452-CAF1-1AFC-56A4-C9B9E1FA06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9865" b="20747"/>
          <a:stretch>
            <a:fillRect/>
          </a:stretch>
        </p:blipFill>
        <p:spPr>
          <a:xfrm>
            <a:off x="4572000" y="1401581"/>
            <a:ext cx="4175934" cy="31391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9C349B8-1004-187D-2F06-177B50300311}"/>
              </a:ext>
            </a:extLst>
          </p:cNvPr>
          <p:cNvSpPr txBox="1"/>
          <p:nvPr/>
        </p:nvSpPr>
        <p:spPr>
          <a:xfrm>
            <a:off x="1227881" y="998799"/>
            <a:ext cx="18149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Surface temperature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D941CA-B643-F129-475D-AB0DDF0B041F}"/>
              </a:ext>
            </a:extLst>
          </p:cNvPr>
          <p:cNvSpPr txBox="1"/>
          <p:nvPr/>
        </p:nvSpPr>
        <p:spPr>
          <a:xfrm>
            <a:off x="6101200" y="976478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Precipitation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877375-012C-7615-EC91-D4CA8ACA77B4}"/>
              </a:ext>
            </a:extLst>
          </p:cNvPr>
          <p:cNvSpPr txBox="1"/>
          <p:nvPr/>
        </p:nvSpPr>
        <p:spPr>
          <a:xfrm>
            <a:off x="3217548" y="707552"/>
            <a:ext cx="2351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Global mean absolute error</a:t>
            </a:r>
            <a:endParaRPr lang="en-GB" dirty="0"/>
          </a:p>
        </p:txBody>
      </p:sp>
      <p:pic>
        <p:nvPicPr>
          <p:cNvPr id="3" name="Picture 2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1B023930-CB0A-2576-3DE0-8BE914D5EE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66" t="90285" r="70105" b="1130"/>
          <a:stretch>
            <a:fillRect/>
          </a:stretch>
        </p:blipFill>
        <p:spPr>
          <a:xfrm>
            <a:off x="1500334" y="3447352"/>
            <a:ext cx="2623886" cy="6396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148C79-EA41-7ED9-9B73-C60463CBEE3E}"/>
              </a:ext>
            </a:extLst>
          </p:cNvPr>
          <p:cNvSpPr txBox="1"/>
          <p:nvPr/>
        </p:nvSpPr>
        <p:spPr>
          <a:xfrm>
            <a:off x="6602253" y="4713949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err="1">
                <a:solidFill>
                  <a:schemeClr val="bg1"/>
                </a:solidFill>
              </a:rPr>
              <a:t>Tarkeshwar</a:t>
            </a:r>
            <a:r>
              <a:rPr lang="en-GB" sz="1800" dirty="0">
                <a:solidFill>
                  <a:schemeClr val="bg1"/>
                </a:solidFill>
              </a:rPr>
              <a:t> Singh</a:t>
            </a:r>
          </a:p>
        </p:txBody>
      </p:sp>
    </p:spTree>
    <p:extLst>
      <p:ext uri="{BB962C8B-B14F-4D97-AF65-F5344CB8AC3E}">
        <p14:creationId xmlns:p14="http://schemas.microsoft.com/office/powerpoint/2010/main" val="29852925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E3FC8AA-A3BF-3C42-9DD6-AB87C5BCA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42" y="183915"/>
            <a:ext cx="8513179" cy="321299"/>
          </a:xfrm>
        </p:spPr>
        <p:txBody>
          <a:bodyPr>
            <a:noAutofit/>
          </a:bodyPr>
          <a:lstStyle/>
          <a:p>
            <a:pPr algn="ctr"/>
            <a:r>
              <a:rPr lang="en-GB" sz="2000" dirty="0">
                <a:solidFill>
                  <a:schemeClr val="accent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Global warming, ~1.4 degree since 1850, may expect up to 5 degrees by 2100 </a:t>
            </a:r>
          </a:p>
        </p:txBody>
      </p:sp>
      <p:sp>
        <p:nvSpPr>
          <p:cNvPr id="13" name="TekstSylinder 8">
            <a:extLst>
              <a:ext uri="{FF2B5EF4-FFF2-40B4-BE49-F238E27FC236}">
                <a16:creationId xmlns:a16="http://schemas.microsoft.com/office/drawing/2014/main" id="{E2D21536-40BA-B743-958E-E66A6DA23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0096" y="4305885"/>
            <a:ext cx="4843767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defTabSz="385763"/>
            <a:r>
              <a:rPr lang="en-GB" sz="750" i="1" kern="1200" dirty="0">
                <a:solidFill>
                  <a:prstClr val="black"/>
                </a:solidFill>
                <a:ea typeface="+mn-ea"/>
                <a:cs typeface="+mn-cs"/>
              </a:rPr>
              <a:t>Updated from </a:t>
            </a:r>
            <a:r>
              <a:rPr lang="en-GB" sz="750" i="1" kern="1200" dirty="0" err="1">
                <a:solidFill>
                  <a:prstClr val="black"/>
                </a:solidFill>
                <a:ea typeface="+mn-ea"/>
                <a:cs typeface="+mn-cs"/>
              </a:rPr>
              <a:t>Medhaug</a:t>
            </a:r>
            <a:r>
              <a:rPr lang="en-GB" sz="750" i="1" kern="1200" dirty="0">
                <a:solidFill>
                  <a:prstClr val="black"/>
                </a:solidFill>
                <a:ea typeface="+mn-ea"/>
                <a:cs typeface="+mn-cs"/>
              </a:rPr>
              <a:t> and Drange (2015); Credit: Helge Drange, Bjerknes Centre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92C651-BAC9-117F-7627-1BF215F62984}"/>
              </a:ext>
            </a:extLst>
          </p:cNvPr>
          <p:cNvSpPr txBox="1"/>
          <p:nvPr/>
        </p:nvSpPr>
        <p:spPr>
          <a:xfrm>
            <a:off x="2112418" y="4609591"/>
            <a:ext cx="5002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GB" sz="15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But global mean temperature is not that relevant to society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BAACD23-FDC9-D10B-03FA-9516445EF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938" y="652949"/>
            <a:ext cx="6096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2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B3FA8-9A8D-456A-635C-4035657C1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977" y="92353"/>
            <a:ext cx="8506046" cy="506889"/>
          </a:xfrm>
        </p:spPr>
        <p:txBody>
          <a:bodyPr>
            <a:noAutofit/>
          </a:bodyPr>
          <a:lstStyle/>
          <a:p>
            <a:pPr algn="ctr"/>
            <a:r>
              <a:rPr lang="en-GB" sz="2400" dirty="0">
                <a:solidFill>
                  <a:srgbClr val="BCECFF"/>
                </a:solidFill>
              </a:rPr>
              <a:t>Supermodel improves precipitation forecasts across the tropics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4A7271-A265-F216-CCE1-4A94D98420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0572" t="75921" b="6664"/>
          <a:stretch>
            <a:fillRect/>
          </a:stretch>
        </p:blipFill>
        <p:spPr>
          <a:xfrm>
            <a:off x="1369081" y="1238590"/>
            <a:ext cx="6007100" cy="31345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60C153-67BF-C563-8719-E156A1843E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703" t="94355" r="20702"/>
          <a:stretch>
            <a:fillRect/>
          </a:stretch>
        </p:blipFill>
        <p:spPr>
          <a:xfrm>
            <a:off x="1369081" y="4373176"/>
            <a:ext cx="6007100" cy="3549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13CDE2-9DFD-1238-1146-E27107921E09}"/>
              </a:ext>
            </a:extLst>
          </p:cNvPr>
          <p:cNvSpPr txBox="1"/>
          <p:nvPr/>
        </p:nvSpPr>
        <p:spPr>
          <a:xfrm>
            <a:off x="1369081" y="627317"/>
            <a:ext cx="5673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Precipitation forecasts at 10-12 months lead time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Difference in mean absolute error, super model minus non-interactive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22BB51-AF4C-1FDB-44D7-A569162EBBCB}"/>
              </a:ext>
            </a:extLst>
          </p:cNvPr>
          <p:cNvSpPr txBox="1"/>
          <p:nvPr/>
        </p:nvSpPr>
        <p:spPr>
          <a:xfrm>
            <a:off x="539740" y="4722104"/>
            <a:ext cx="239200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306F1B"/>
                </a:solidFill>
              </a:rPr>
              <a:t>Supermodel has lower error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B902DB-7F39-AE84-8BB3-4B0E637FB4C2}"/>
              </a:ext>
            </a:extLst>
          </p:cNvPr>
          <p:cNvSpPr txBox="1"/>
          <p:nvPr/>
        </p:nvSpPr>
        <p:spPr>
          <a:xfrm>
            <a:off x="5593749" y="4732737"/>
            <a:ext cx="263084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A10A61"/>
                </a:solidFill>
              </a:rPr>
              <a:t>Non-interactive has lower error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3AD451-DAE8-3FFA-CED4-5D8541DBE923}"/>
              </a:ext>
            </a:extLst>
          </p:cNvPr>
          <p:cNvSpPr txBox="1"/>
          <p:nvPr/>
        </p:nvSpPr>
        <p:spPr>
          <a:xfrm>
            <a:off x="7723418" y="4284080"/>
            <a:ext cx="1420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>
                <a:solidFill>
                  <a:schemeClr val="bg1"/>
                </a:solidFill>
              </a:rPr>
              <a:t>Tarkeshwar</a:t>
            </a:r>
            <a:r>
              <a:rPr lang="en-GB" sz="1200" dirty="0">
                <a:solidFill>
                  <a:schemeClr val="bg1"/>
                </a:solidFill>
              </a:rPr>
              <a:t> Singh</a:t>
            </a:r>
          </a:p>
        </p:txBody>
      </p:sp>
    </p:spTree>
    <p:extLst>
      <p:ext uri="{BB962C8B-B14F-4D97-AF65-F5344CB8AC3E}">
        <p14:creationId xmlns:p14="http://schemas.microsoft.com/office/powerpoint/2010/main" val="30966714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EDA4CC-3EDB-D518-F07B-07F3F92E1D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0727" t="75576" b="6972"/>
          <a:stretch>
            <a:fillRect/>
          </a:stretch>
        </p:blipFill>
        <p:spPr>
          <a:xfrm>
            <a:off x="1460729" y="1178612"/>
            <a:ext cx="5987813" cy="3156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1FFE9C-741A-6F9A-EE94-CB735FFA3E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828" t="93113" r="19817" b="62"/>
          <a:stretch>
            <a:fillRect/>
          </a:stretch>
        </p:blipFill>
        <p:spPr>
          <a:xfrm>
            <a:off x="1460724" y="4307334"/>
            <a:ext cx="5987818" cy="41477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FC0CDE7-71FB-753C-9FCB-A3C662A00DA0}"/>
              </a:ext>
            </a:extLst>
          </p:cNvPr>
          <p:cNvSpPr txBox="1">
            <a:spLocks/>
          </p:cNvSpPr>
          <p:nvPr/>
        </p:nvSpPr>
        <p:spPr>
          <a:xfrm>
            <a:off x="318977" y="92353"/>
            <a:ext cx="8506046" cy="5068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>
                <a:solidFill>
                  <a:srgbClr val="BCECFF"/>
                </a:solidFill>
              </a:rPr>
              <a:t>Supermodel improves SST forecasts across the tropics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D35029-DF16-0001-423C-9E9A93C703F7}"/>
              </a:ext>
            </a:extLst>
          </p:cNvPr>
          <p:cNvSpPr txBox="1"/>
          <p:nvPr/>
        </p:nvSpPr>
        <p:spPr>
          <a:xfrm>
            <a:off x="1369081" y="627317"/>
            <a:ext cx="5673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Sea surface temperature forecasts at 10-12 months lead time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Difference in mean absolute error, super model minus non-interactive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E3DE6C-B953-BEC6-E65E-97952C7F0087}"/>
              </a:ext>
            </a:extLst>
          </p:cNvPr>
          <p:cNvSpPr txBox="1"/>
          <p:nvPr/>
        </p:nvSpPr>
        <p:spPr>
          <a:xfrm>
            <a:off x="539740" y="4722104"/>
            <a:ext cx="239200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306F1B"/>
                </a:solidFill>
              </a:rPr>
              <a:t>Supermodel has lower error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0A8CA3-97F7-8A9C-1451-CF4A9A7986AB}"/>
              </a:ext>
            </a:extLst>
          </p:cNvPr>
          <p:cNvSpPr txBox="1"/>
          <p:nvPr/>
        </p:nvSpPr>
        <p:spPr>
          <a:xfrm>
            <a:off x="5593749" y="4732737"/>
            <a:ext cx="263084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A10A61"/>
                </a:solidFill>
              </a:rPr>
              <a:t>Non-interactive has lower error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95D4CD-8D6D-7BB7-0A25-518ED24C2C23}"/>
              </a:ext>
            </a:extLst>
          </p:cNvPr>
          <p:cNvSpPr txBox="1"/>
          <p:nvPr/>
        </p:nvSpPr>
        <p:spPr>
          <a:xfrm>
            <a:off x="7723418" y="4284080"/>
            <a:ext cx="1420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>
                <a:solidFill>
                  <a:schemeClr val="bg1"/>
                </a:solidFill>
              </a:rPr>
              <a:t>Tarkeshwar</a:t>
            </a:r>
            <a:r>
              <a:rPr lang="en-GB" sz="1200" dirty="0">
                <a:solidFill>
                  <a:schemeClr val="bg1"/>
                </a:solidFill>
              </a:rPr>
              <a:t> Singh</a:t>
            </a:r>
          </a:p>
        </p:txBody>
      </p:sp>
    </p:spTree>
    <p:extLst>
      <p:ext uri="{BB962C8B-B14F-4D97-AF65-F5344CB8AC3E}">
        <p14:creationId xmlns:p14="http://schemas.microsoft.com/office/powerpoint/2010/main" val="14047128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3E9F7-27A4-1212-2FAF-2E6D0169D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CE9549-859A-18FC-EB04-22CCCD3A32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531" t="20692" r="13091" b="12889"/>
          <a:stretch>
            <a:fillRect/>
          </a:stretch>
        </p:blipFill>
        <p:spPr>
          <a:xfrm>
            <a:off x="1163782" y="990808"/>
            <a:ext cx="6492241" cy="41526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2BD8EE-EF1B-B1F9-371F-1AAAA77B11D7}"/>
              </a:ext>
            </a:extLst>
          </p:cNvPr>
          <p:cNvSpPr txBox="1"/>
          <p:nvPr/>
        </p:nvSpPr>
        <p:spPr>
          <a:xfrm>
            <a:off x="1388225" y="4784421"/>
            <a:ext cx="18497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GB" sz="135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Francine </a:t>
            </a:r>
            <a:r>
              <a:rPr lang="en-GB" sz="1350" kern="12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Schevenhoven</a:t>
            </a:r>
            <a:endParaRPr lang="en-GB" sz="135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1">
            <a:extLst>
              <a:ext uri="{FF2B5EF4-FFF2-40B4-BE49-F238E27FC236}">
                <a16:creationId xmlns:a16="http://schemas.microsoft.com/office/drawing/2014/main" id="{51CF8672-A6E5-9DB4-A91B-12E19FDB2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490"/>
            <a:ext cx="7886700" cy="546509"/>
          </a:xfrm>
        </p:spPr>
        <p:txBody>
          <a:bodyPr>
            <a:normAutofit/>
          </a:bodyPr>
          <a:lstStyle/>
          <a:p>
            <a:pPr algn="ctr"/>
            <a:r>
              <a:rPr lang="en-GB" sz="2800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halkduster" panose="03050602040202020205" pitchFamily="66" charset="77"/>
              </a:rPr>
              <a:t>Supermodelling</a:t>
            </a:r>
            <a:r>
              <a:rPr lang="en-GB" sz="2800" dirty="0">
                <a:solidFill>
                  <a:schemeClr val="accent5">
                    <a:lumMod val="40000"/>
                    <a:lumOff val="60000"/>
                  </a:schemeClr>
                </a:solidFill>
                <a:latin typeface="Chalkduster" panose="03050602040202020205" pitchFamily="66" charset="77"/>
              </a:rPr>
              <a:t> – A higher level AI</a:t>
            </a:r>
            <a:endParaRPr lang="en-GB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B01A87-EC70-3DCB-7B0D-A628C123AF81}"/>
              </a:ext>
            </a:extLst>
          </p:cNvPr>
          <p:cNvSpPr txBox="1"/>
          <p:nvPr/>
        </p:nvSpPr>
        <p:spPr>
          <a:xfrm>
            <a:off x="1388225" y="1174179"/>
            <a:ext cx="2926080" cy="646331"/>
          </a:xfrm>
          <a:prstGeom prst="rect">
            <a:avLst/>
          </a:prstGeom>
          <a:solidFill>
            <a:srgbClr val="BCECFF"/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There many different climate models, and just like the Avengers, they each have their own powers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606074-3512-D76F-AA9E-7CF1CA376403}"/>
              </a:ext>
            </a:extLst>
          </p:cNvPr>
          <p:cNvSpPr txBox="1"/>
          <p:nvPr/>
        </p:nvSpPr>
        <p:spPr>
          <a:xfrm>
            <a:off x="2245717" y="538555"/>
            <a:ext cx="44486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What is a climate supermodel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43F2D1-F490-3E51-3FFE-F8852EC97586}"/>
              </a:ext>
            </a:extLst>
          </p:cNvPr>
          <p:cNvSpPr txBox="1"/>
          <p:nvPr/>
        </p:nvSpPr>
        <p:spPr>
          <a:xfrm>
            <a:off x="4646813" y="2339417"/>
            <a:ext cx="2227812" cy="646331"/>
          </a:xfrm>
          <a:prstGeom prst="rect">
            <a:avLst/>
          </a:prstGeom>
          <a:solidFill>
            <a:srgbClr val="BCECFF"/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When they combine their powers and work together, they are even more powerful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8C715D-EAB4-A95F-3FEB-D3B45BE873B7}"/>
              </a:ext>
            </a:extLst>
          </p:cNvPr>
          <p:cNvSpPr txBox="1"/>
          <p:nvPr/>
        </p:nvSpPr>
        <p:spPr>
          <a:xfrm>
            <a:off x="5347857" y="4132175"/>
            <a:ext cx="1346514" cy="276999"/>
          </a:xfrm>
          <a:prstGeom prst="rect">
            <a:avLst/>
          </a:prstGeom>
          <a:solidFill>
            <a:srgbClr val="BCECFF"/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A SUPER model</a:t>
            </a:r>
          </a:p>
        </p:txBody>
      </p:sp>
      <p:pic>
        <p:nvPicPr>
          <p:cNvPr id="9" name="Picture 8" descr="A qr code with a dinosaur&#10;&#10;AI-generated content may be incorrect.">
            <a:extLst>
              <a:ext uri="{FF2B5EF4-FFF2-40B4-BE49-F238E27FC236}">
                <a16:creationId xmlns:a16="http://schemas.microsoft.com/office/drawing/2014/main" id="{DA12748D-199C-3A4B-F5E0-6EECC3CA7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3293" y="500109"/>
            <a:ext cx="2018886" cy="201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2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3479A-9606-3804-2343-4984B0179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9308F-90FF-FF1D-821D-428F874CA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665955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chemeClr val="accent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</a:t>
            </a:r>
            <a:r>
              <a:rPr lang="en-GB" sz="3200">
                <a:solidFill>
                  <a:schemeClr val="accent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 covered </a:t>
            </a:r>
            <a:r>
              <a:rPr lang="en-GB" sz="3200" dirty="0">
                <a:solidFill>
                  <a:schemeClr val="accent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today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DA7D45-ED4F-9874-AFE0-79C16D298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80371"/>
            <a:ext cx="8365721" cy="3263504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What is a climate prediction?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How is it related to weather forecasts?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How do we make a climate prediction?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What key phenomena can we currently predict?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What is the key challenge limiting climate prediction?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What are some approaches are being used to address these?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75779B-222E-FBB5-5DA5-86F18D81B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8505" y="4434393"/>
            <a:ext cx="820180" cy="611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C7A98E8D-B60C-0E52-8F7C-E68E34D6F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527" y="4434393"/>
            <a:ext cx="1433053" cy="31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97690569-7125-B8C3-D305-80243EF996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07" y="4792087"/>
            <a:ext cx="1292892" cy="369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74F140-3C49-6FC9-B70D-90B7A887FF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98" y="4388835"/>
            <a:ext cx="700734" cy="7007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5C190E-D444-B538-5785-0183A77A7707}"/>
              </a:ext>
            </a:extLst>
          </p:cNvPr>
          <p:cNvSpPr txBox="1"/>
          <p:nvPr/>
        </p:nvSpPr>
        <p:spPr>
          <a:xfrm>
            <a:off x="2898505" y="3670300"/>
            <a:ext cx="3373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1" dirty="0">
                <a:solidFill>
                  <a:srgbClr val="7030A0"/>
                </a:solidFill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12532038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0EBD5-3D2B-309E-246F-3BDF9C5D0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E728C-5D99-9824-6A90-45E822E55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92388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1971D-65C5-7242-A9C9-483514DAE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5754"/>
            <a:ext cx="7886700" cy="630046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rgbClr val="7030A0"/>
                </a:solidFill>
              </a:rPr>
              <a:t>Climate prediction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A8091D-5B20-4DF6-AD7C-348CF3435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95434"/>
            <a:ext cx="7886700" cy="2869324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sz="2400" dirty="0"/>
              <a:t>Two types of predictability: Initial value/internal variability and boundary value/external forcing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While climate predictions is relative new field, good progress has been made and skill exists on seasonal to decadal timescales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Key challenges relate to model error, signal-to-noise, external versus internal, but approaches are being developed to </a:t>
            </a:r>
            <a:r>
              <a:rPr lang="en-GB" sz="2400"/>
              <a:t>resolve these </a:t>
            </a:r>
            <a:r>
              <a:rPr lang="en-GB" sz="2400" dirty="0"/>
              <a:t>(ML</a:t>
            </a:r>
            <a:r>
              <a:rPr lang="en-GB" sz="2400"/>
              <a:t>/supermodels, ...)</a:t>
            </a:r>
            <a:endParaRPr lang="en-GB" sz="24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730C5BC-FEA9-2347-EA89-A07321A93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8505" y="4434393"/>
            <a:ext cx="820180" cy="611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4AF4C670-610C-4646-BBCC-C330ED395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527" y="4434393"/>
            <a:ext cx="1433053" cy="31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D4EDE2CB-1146-B07E-3DA8-0F920C14C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07" y="4792087"/>
            <a:ext cx="1292892" cy="369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4DA759-1DD6-592A-D763-F4E81B9FFC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98" y="4388835"/>
            <a:ext cx="700734" cy="70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42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3CF19-DD61-2A41-9EA1-27E8F5AF4C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5482"/>
            <a:ext cx="6858000" cy="461421"/>
          </a:xfrm>
        </p:spPr>
        <p:txBody>
          <a:bodyPr/>
          <a:lstStyle/>
          <a:p>
            <a:r>
              <a:rPr lang="en-GB" sz="2400" dirty="0"/>
              <a:t>Experimental climate predictions are available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325FCC-8F9F-9745-8149-24628A1BF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642" y="3678871"/>
            <a:ext cx="3318775" cy="4531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E88AF4-9B7D-7B40-9AE2-DE147642B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810" y="677766"/>
            <a:ext cx="5259854" cy="29462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5FA2EE1-BCDC-F34E-BE64-7F7B338039C6}"/>
              </a:ext>
            </a:extLst>
          </p:cNvPr>
          <p:cNvSpPr txBox="1"/>
          <p:nvPr/>
        </p:nvSpPr>
        <p:spPr>
          <a:xfrm>
            <a:off x="1305528" y="650122"/>
            <a:ext cx="63298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800" kern="1200" dirty="0">
                <a:solidFill>
                  <a:prstClr val="black"/>
                </a:solidFill>
                <a:latin typeface="Calibri" charset="0"/>
                <a:ea typeface="+mn-ea"/>
                <a:cs typeface="+mn-cs"/>
              </a:rPr>
              <a:t>Multi-model Prediction of surface temperature for the 2020-2024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83DF5B-C53E-2844-9BB2-EE7EF237A017}"/>
              </a:ext>
            </a:extLst>
          </p:cNvPr>
          <p:cNvSpPr txBox="1"/>
          <p:nvPr/>
        </p:nvSpPr>
        <p:spPr>
          <a:xfrm>
            <a:off x="2169659" y="4211820"/>
            <a:ext cx="48576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kern="1200" dirty="0">
                <a:solidFill>
                  <a:srgbClr val="0070C0"/>
                </a:solidFill>
                <a:latin typeface="Calibri" charset="0"/>
                <a:ea typeface="+mn-ea"/>
                <a:cs typeface="+mn-cs"/>
              </a:rPr>
              <a:t>See report: WMO Global Annual to Decadal Climate Update for 2020–2024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A7F1B8-4A26-404E-9CDF-90C509D2042A}"/>
              </a:ext>
            </a:extLst>
          </p:cNvPr>
          <p:cNvSpPr/>
          <p:nvPr/>
        </p:nvSpPr>
        <p:spPr>
          <a:xfrm>
            <a:off x="3046413" y="4488231"/>
            <a:ext cx="30986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kern="1200" dirty="0">
                <a:solidFill>
                  <a:srgbClr val="0070C0"/>
                </a:solidFill>
                <a:latin typeface="Calibri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https://hadleyserver.metoffice.gov.uk/wmolc/</a:t>
            </a:r>
            <a:r>
              <a:rPr lang="en-GB" sz="1200" kern="1200" dirty="0">
                <a:solidFill>
                  <a:srgbClr val="0070C0"/>
                </a:solidFill>
                <a:latin typeface="Calibri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67653C-6F67-9CBF-2492-350A8512FE6F}"/>
              </a:ext>
            </a:extLst>
          </p:cNvPr>
          <p:cNvGrpSpPr/>
          <p:nvPr/>
        </p:nvGrpSpPr>
        <p:grpSpPr>
          <a:xfrm>
            <a:off x="117542" y="1584184"/>
            <a:ext cx="3766460" cy="1643111"/>
            <a:chOff x="156723" y="2112245"/>
            <a:chExt cx="5021946" cy="2190814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D7BF75E3-7E5A-25D4-D20E-237272B7FE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88141" y="2112245"/>
              <a:ext cx="3690528" cy="2190814"/>
            </a:xfrm>
            <a:prstGeom prst="straightConnector1">
              <a:avLst/>
            </a:prstGeom>
            <a:ln w="76200">
              <a:solidFill>
                <a:srgbClr val="0070C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BE33D1B-AB60-35DF-D1F8-74E9E4B7A8E9}"/>
                </a:ext>
              </a:extLst>
            </p:cNvPr>
            <p:cNvSpPr txBox="1"/>
            <p:nvPr/>
          </p:nvSpPr>
          <p:spPr>
            <a:xfrm>
              <a:off x="156723" y="3841847"/>
              <a:ext cx="178397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350" kern="1200" dirty="0">
                  <a:solidFill>
                    <a:srgbClr val="0070C0"/>
                  </a:solidFill>
                  <a:latin typeface="Calibri Light" panose="020F0302020204030204"/>
                  <a:ea typeface="+mn-ea"/>
                  <a:cs typeface="+mn-cs"/>
                </a:rPr>
                <a:t>Cold blob?</a:t>
              </a:r>
              <a:endParaRPr lang="en-GB" sz="1350" kern="1200" dirty="0">
                <a:solidFill>
                  <a:srgbClr val="0070C0"/>
                </a:solidFill>
                <a:latin typeface="Calibri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479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71E1E1-A33D-3A02-F7B0-6D13A71C3C2F}"/>
              </a:ext>
            </a:extLst>
          </p:cNvPr>
          <p:cNvSpPr/>
          <p:nvPr/>
        </p:nvSpPr>
        <p:spPr>
          <a:xfrm>
            <a:off x="73649" y="1314994"/>
            <a:ext cx="8961866" cy="255161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B46F04-2B1D-0D2A-BD73-0F8AB4F04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38752"/>
          </a:xfrm>
        </p:spPr>
        <p:txBody>
          <a:bodyPr/>
          <a:lstStyle/>
          <a:p>
            <a:r>
              <a:rPr lang="en-GB" dirty="0"/>
              <a:t>So how will climate evolve </a:t>
            </a:r>
            <a:r>
              <a:rPr lang="en-GB"/>
              <a:t>over the next </a:t>
            </a:r>
            <a:r>
              <a:rPr lang="en-GB" dirty="0"/>
              <a:t>10-20 years?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B3F0F1-7F9F-1692-BABC-86DA4D5D8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49" y="1406903"/>
            <a:ext cx="2869475" cy="23207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F725FC-CD12-ADE5-26B6-F6704E480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159" y="1378808"/>
            <a:ext cx="2906119" cy="238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84B55D-7143-FE97-FA70-6E9B0358B2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6970" y="1388501"/>
            <a:ext cx="3088545" cy="23507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A30F11-1245-5C6C-D644-B1DEC2711AFB}"/>
              </a:ext>
            </a:extLst>
          </p:cNvPr>
          <p:cNvSpPr txBox="1"/>
          <p:nvPr/>
        </p:nvSpPr>
        <p:spPr>
          <a:xfrm>
            <a:off x="387531" y="4118371"/>
            <a:ext cx="829926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O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The present and near future wintertime decadal conditions resemble those of 1950s-1970s showing: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O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North Atlantic cooling, 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w</a:t>
            </a:r>
            <a:r>
              <a:rPr kumimoji="0" lang="en-NO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eakening of the NAO, 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h</a:t>
            </a:r>
            <a:r>
              <a:rPr kumimoji="0" lang="en-NO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iatus in Arctic sea-ice European and global temperature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O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D22562-9938-B500-0AAD-E7101CD0666C}"/>
              </a:ext>
            </a:extLst>
          </p:cNvPr>
          <p:cNvSpPr txBox="1"/>
          <p:nvPr/>
        </p:nvSpPr>
        <p:spPr>
          <a:xfrm>
            <a:off x="4836" y="4835723"/>
            <a:ext cx="1656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Omrani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et al.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629D14-1B30-B9BA-7193-56ED6689C427}"/>
              </a:ext>
            </a:extLst>
          </p:cNvPr>
          <p:cNvSpPr txBox="1"/>
          <p:nvPr/>
        </p:nvSpPr>
        <p:spPr>
          <a:xfrm>
            <a:off x="339634" y="953415"/>
            <a:ext cx="8531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Simple linear regression models are used to estimate potential future changes in the AMV and its impacts</a:t>
            </a:r>
          </a:p>
        </p:txBody>
      </p:sp>
    </p:spTree>
    <p:extLst>
      <p:ext uri="{BB962C8B-B14F-4D97-AF65-F5344CB8AC3E}">
        <p14:creationId xmlns:p14="http://schemas.microsoft.com/office/powerpoint/2010/main" val="464850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3E9D4-3B9E-D42D-EFCD-0B2AE8989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CED1A-E518-F946-472D-29FCF6145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1805" y="1407"/>
            <a:ext cx="6172200" cy="592813"/>
          </a:xfrm>
        </p:spPr>
        <p:txBody>
          <a:bodyPr>
            <a:normAutofit fontScale="90000"/>
          </a:bodyPr>
          <a:lstStyle/>
          <a:p>
            <a:r>
              <a:rPr lang="en-GB" sz="3000" dirty="0"/>
              <a:t>Sources of climate variability/predictability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5D7862B-B702-0582-91A2-3B0D248A1638}"/>
              </a:ext>
            </a:extLst>
          </p:cNvPr>
          <p:cNvSpPr/>
          <p:nvPr/>
        </p:nvSpPr>
        <p:spPr>
          <a:xfrm>
            <a:off x="1614119" y="1177702"/>
            <a:ext cx="2560382" cy="778310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Externally forced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5F7E624-DB9B-34D1-217E-6A3CB1FFC6CB}"/>
              </a:ext>
            </a:extLst>
          </p:cNvPr>
          <p:cNvSpPr/>
          <p:nvPr/>
        </p:nvSpPr>
        <p:spPr>
          <a:xfrm>
            <a:off x="4774444" y="1648787"/>
            <a:ext cx="3035800" cy="578611"/>
          </a:xfrm>
          <a:prstGeom prst="roundRect">
            <a:avLst/>
          </a:prstGeom>
          <a:solidFill>
            <a:srgbClr val="17375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Natural</a:t>
            </a: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(e.g., solar forcing, volcanic eruptions)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B291FF9-5228-B409-BA0D-5514650F085C}"/>
              </a:ext>
            </a:extLst>
          </p:cNvPr>
          <p:cNvSpPr/>
          <p:nvPr/>
        </p:nvSpPr>
        <p:spPr>
          <a:xfrm>
            <a:off x="4774443" y="849994"/>
            <a:ext cx="3035800" cy="578611"/>
          </a:xfrm>
          <a:prstGeom prst="roundRect">
            <a:avLst/>
          </a:prstGeom>
          <a:solidFill>
            <a:srgbClr val="17375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Anthropogenic</a:t>
            </a: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(e.g., greenhouse gas emissions)</a:t>
            </a:r>
          </a:p>
        </p:txBody>
      </p:sp>
      <p:sp>
        <p:nvSpPr>
          <p:cNvPr id="26" name="Left Bracket 25">
            <a:extLst>
              <a:ext uri="{FF2B5EF4-FFF2-40B4-BE49-F238E27FC236}">
                <a16:creationId xmlns:a16="http://schemas.microsoft.com/office/drawing/2014/main" id="{1531BF82-FB59-A526-E46B-821ABC635E4C}"/>
              </a:ext>
            </a:extLst>
          </p:cNvPr>
          <p:cNvSpPr/>
          <p:nvPr/>
        </p:nvSpPr>
        <p:spPr>
          <a:xfrm>
            <a:off x="4491988" y="1177702"/>
            <a:ext cx="153623" cy="778310"/>
          </a:xfrm>
          <a:prstGeom prst="leftBracket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2E10B3E-0A7A-85CF-D4D8-B6691310F4BA}"/>
              </a:ext>
            </a:extLst>
          </p:cNvPr>
          <p:cNvCxnSpPr>
            <a:endCxn id="26" idx="1"/>
          </p:cNvCxnSpPr>
          <p:nvPr/>
        </p:nvCxnSpPr>
        <p:spPr>
          <a:xfrm>
            <a:off x="4287158" y="1566857"/>
            <a:ext cx="20483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75489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55766-3589-BC22-C837-105732761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C94CF-B412-0ED0-E87B-D19806913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1" y="159533"/>
            <a:ext cx="8582627" cy="432929"/>
          </a:xfrm>
        </p:spPr>
        <p:txBody>
          <a:bodyPr>
            <a:noAutofit/>
          </a:bodyPr>
          <a:lstStyle/>
          <a:p>
            <a:r>
              <a:rPr lang="en-GB" sz="2400" dirty="0"/>
              <a:t>External radiative forcing – influences climate on shorter-timescales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B7216D-6DAF-4E17-14CE-F8292D5DF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079" y="680211"/>
            <a:ext cx="4029982" cy="43560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7266E4-7597-23B6-8D60-2B6880A0B3CE}"/>
              </a:ext>
            </a:extLst>
          </p:cNvPr>
          <p:cNvSpPr txBox="1"/>
          <p:nvPr/>
        </p:nvSpPr>
        <p:spPr>
          <a:xfrm>
            <a:off x="3535070" y="3928556"/>
            <a:ext cx="116570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IPCC AR6, Ch 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5F7D7A-0F8A-CFC5-B23C-0064A65ECB1F}"/>
              </a:ext>
            </a:extLst>
          </p:cNvPr>
          <p:cNvSpPr txBox="1"/>
          <p:nvPr/>
        </p:nvSpPr>
        <p:spPr>
          <a:xfrm>
            <a:off x="6506308" y="1735016"/>
            <a:ext cx="798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Warming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EB332E-8CD5-23A3-D6F8-3B6FC2E5B5C4}"/>
              </a:ext>
            </a:extLst>
          </p:cNvPr>
          <p:cNvSpPr txBox="1"/>
          <p:nvPr/>
        </p:nvSpPr>
        <p:spPr>
          <a:xfrm>
            <a:off x="6573289" y="3310893"/>
            <a:ext cx="7024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Cooling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1D3F09-0A31-23C4-21C7-6186B38C5D63}"/>
              </a:ext>
            </a:extLst>
          </p:cNvPr>
          <p:cNvSpPr txBox="1"/>
          <p:nvPr/>
        </p:nvSpPr>
        <p:spPr>
          <a:xfrm>
            <a:off x="5817095" y="3721039"/>
            <a:ext cx="2701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Large uncertainty in aerosol forcing</a:t>
            </a:r>
          </a:p>
        </p:txBody>
      </p:sp>
    </p:spTree>
    <p:extLst>
      <p:ext uri="{BB962C8B-B14F-4D97-AF65-F5344CB8AC3E}">
        <p14:creationId xmlns:p14="http://schemas.microsoft.com/office/powerpoint/2010/main" val="1488446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3B7F2-8E1B-4942-E97E-9F46DB700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327" y="109173"/>
            <a:ext cx="7980217" cy="500428"/>
          </a:xfrm>
        </p:spPr>
        <p:txBody>
          <a:bodyPr>
            <a:noAutofit/>
          </a:bodyPr>
          <a:lstStyle/>
          <a:p>
            <a:pPr algn="ctr"/>
            <a:r>
              <a:rPr lang="en-GB" sz="3200" dirty="0">
                <a:solidFill>
                  <a:schemeClr val="accent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Spatial pattern over the last 30 years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96F2D37-E936-ECF8-C99B-B937746A2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899" y="556846"/>
            <a:ext cx="4972202" cy="360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9F464E-E356-6B68-CE6A-0724EBD8B93B}"/>
              </a:ext>
            </a:extLst>
          </p:cNvPr>
          <p:cNvSpPr txBox="1"/>
          <p:nvPr/>
        </p:nvSpPr>
        <p:spPr>
          <a:xfrm>
            <a:off x="1411327" y="4422531"/>
            <a:ext cx="64870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GB" sz="15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Can all the spatial variations be explained by anthropogenic climate change?</a:t>
            </a:r>
          </a:p>
          <a:p>
            <a:pPr defTabSz="342900"/>
            <a:r>
              <a:rPr lang="en-GB" sz="15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What processes/phenomena determine regional patterns?</a:t>
            </a:r>
          </a:p>
        </p:txBody>
      </p:sp>
    </p:spTree>
    <p:extLst>
      <p:ext uri="{BB962C8B-B14F-4D97-AF65-F5344CB8AC3E}">
        <p14:creationId xmlns:p14="http://schemas.microsoft.com/office/powerpoint/2010/main" val="38784870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FC21D-6F5A-A109-2B34-1B23EBD51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BF7E0-FE47-9EC7-0564-A05242735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0" y="160130"/>
            <a:ext cx="8449519" cy="567745"/>
          </a:xfrm>
        </p:spPr>
        <p:txBody>
          <a:bodyPr>
            <a:noAutofit/>
          </a:bodyPr>
          <a:lstStyle/>
          <a:p>
            <a:r>
              <a:rPr lang="en-GB" sz="2400" dirty="0"/>
              <a:t>Climate models reproduce historical global mean temperature well</a:t>
            </a:r>
          </a:p>
        </p:txBody>
      </p:sp>
      <p:pic>
        <p:nvPicPr>
          <p:cNvPr id="6" name="Picture 5" descr="A graph of different weather conditions&#10;&#10;AI-generated content may be incorrect.">
            <a:extLst>
              <a:ext uri="{FF2B5EF4-FFF2-40B4-BE49-F238E27FC236}">
                <a16:creationId xmlns:a16="http://schemas.microsoft.com/office/drawing/2014/main" id="{7FFC261A-50F0-B1B6-63A1-7C52D2A4AF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1979" r="32262"/>
          <a:stretch>
            <a:fillRect/>
          </a:stretch>
        </p:blipFill>
        <p:spPr>
          <a:xfrm>
            <a:off x="1867633" y="793576"/>
            <a:ext cx="5235326" cy="32238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559F42-422D-ECCB-DA8D-A2065A30BAFD}"/>
              </a:ext>
            </a:extLst>
          </p:cNvPr>
          <p:cNvSpPr txBox="1"/>
          <p:nvPr/>
        </p:nvSpPr>
        <p:spPr>
          <a:xfrm>
            <a:off x="5673969" y="3130061"/>
            <a:ext cx="116570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IPCC AR6, Ch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6CE7F2-D909-66D1-AA4A-91085EC6D175}"/>
              </a:ext>
            </a:extLst>
          </p:cNvPr>
          <p:cNvSpPr txBox="1"/>
          <p:nvPr/>
        </p:nvSpPr>
        <p:spPr>
          <a:xfrm>
            <a:off x="979896" y="4141806"/>
            <a:ext cx="7184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Internal variability – Climate system can generate variations from internal dynamics. These can explain some model departures from observations.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Can you name some patterns/phenomena of internal climate variability?</a:t>
            </a:r>
          </a:p>
        </p:txBody>
      </p:sp>
    </p:spTree>
    <p:extLst>
      <p:ext uri="{BB962C8B-B14F-4D97-AF65-F5344CB8AC3E}">
        <p14:creationId xmlns:p14="http://schemas.microsoft.com/office/powerpoint/2010/main" val="40251815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B6927-1C25-4154-B6EB-480DEFFCA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A53A5-DC45-6BEA-8655-E69757D86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1805" y="1407"/>
            <a:ext cx="6172200" cy="592813"/>
          </a:xfrm>
        </p:spPr>
        <p:txBody>
          <a:bodyPr>
            <a:normAutofit fontScale="90000"/>
          </a:bodyPr>
          <a:lstStyle/>
          <a:p>
            <a:r>
              <a:rPr lang="en-GB" sz="3000" dirty="0"/>
              <a:t>Sources of climate variability/predictability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5545965-7C02-65D2-8744-9CC689A75E43}"/>
              </a:ext>
            </a:extLst>
          </p:cNvPr>
          <p:cNvSpPr/>
          <p:nvPr/>
        </p:nvSpPr>
        <p:spPr>
          <a:xfrm>
            <a:off x="1614119" y="1177702"/>
            <a:ext cx="2560382" cy="778310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Externally forced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BB13DA1-6A8E-9A63-CB6D-A420A9CB6C92}"/>
              </a:ext>
            </a:extLst>
          </p:cNvPr>
          <p:cNvSpPr/>
          <p:nvPr/>
        </p:nvSpPr>
        <p:spPr>
          <a:xfrm>
            <a:off x="1614118" y="3246367"/>
            <a:ext cx="2560382" cy="778310"/>
          </a:xfrm>
          <a:prstGeom prst="round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Internally generated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25D3EC1-FA03-2B44-5E51-2891ABF42694}"/>
              </a:ext>
            </a:extLst>
          </p:cNvPr>
          <p:cNvSpPr/>
          <p:nvPr/>
        </p:nvSpPr>
        <p:spPr>
          <a:xfrm>
            <a:off x="4774444" y="1648787"/>
            <a:ext cx="3035800" cy="578611"/>
          </a:xfrm>
          <a:prstGeom prst="roundRect">
            <a:avLst/>
          </a:prstGeom>
          <a:solidFill>
            <a:srgbClr val="17375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Natural</a:t>
            </a: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(e.g., solar forcing, volcanic eruptions)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80A690C-7C8B-6FC0-E768-852EF73E4516}"/>
              </a:ext>
            </a:extLst>
          </p:cNvPr>
          <p:cNvSpPr/>
          <p:nvPr/>
        </p:nvSpPr>
        <p:spPr>
          <a:xfrm>
            <a:off x="4774443" y="849994"/>
            <a:ext cx="3035800" cy="578611"/>
          </a:xfrm>
          <a:prstGeom prst="roundRect">
            <a:avLst/>
          </a:prstGeom>
          <a:solidFill>
            <a:srgbClr val="17375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Anthropogenic</a:t>
            </a: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(e.g., greenhouse gas emissions)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42AD5616-BCC1-8042-145E-A452C7E36F5A}"/>
              </a:ext>
            </a:extLst>
          </p:cNvPr>
          <p:cNvSpPr/>
          <p:nvPr/>
        </p:nvSpPr>
        <p:spPr>
          <a:xfrm>
            <a:off x="4774444" y="2621676"/>
            <a:ext cx="3060575" cy="532528"/>
          </a:xfrm>
          <a:prstGeom prst="round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Stochastic climate models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88E6FB4-2C81-5E2C-5BE4-8914FA0A7BB7}"/>
              </a:ext>
            </a:extLst>
          </p:cNvPr>
          <p:cNvSpPr/>
          <p:nvPr/>
        </p:nvSpPr>
        <p:spPr>
          <a:xfrm>
            <a:off x="4774444" y="3270153"/>
            <a:ext cx="3060575" cy="532528"/>
          </a:xfrm>
          <a:prstGeom prst="round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Uncoupled oscillations</a:t>
            </a: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(e.g., basin modes, MJO)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AF8CB5E-2519-7B51-B7B7-56949B9A7C4F}"/>
              </a:ext>
            </a:extLst>
          </p:cNvPr>
          <p:cNvSpPr/>
          <p:nvPr/>
        </p:nvSpPr>
        <p:spPr>
          <a:xfrm>
            <a:off x="4780392" y="4024678"/>
            <a:ext cx="3060575" cy="532528"/>
          </a:xfrm>
          <a:prstGeom prst="round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Coupled ocean-atmosphere oscillations</a:t>
            </a:r>
          </a:p>
        </p:txBody>
      </p:sp>
      <p:sp>
        <p:nvSpPr>
          <p:cNvPr id="26" name="Left Bracket 25">
            <a:extLst>
              <a:ext uri="{FF2B5EF4-FFF2-40B4-BE49-F238E27FC236}">
                <a16:creationId xmlns:a16="http://schemas.microsoft.com/office/drawing/2014/main" id="{EB1C753D-4446-8498-57C4-184BFEDDD9C7}"/>
              </a:ext>
            </a:extLst>
          </p:cNvPr>
          <p:cNvSpPr/>
          <p:nvPr/>
        </p:nvSpPr>
        <p:spPr>
          <a:xfrm>
            <a:off x="4491988" y="1177702"/>
            <a:ext cx="153623" cy="778310"/>
          </a:xfrm>
          <a:prstGeom prst="leftBracket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B5485A2-9D77-238E-079E-DC3832A848F8}"/>
              </a:ext>
            </a:extLst>
          </p:cNvPr>
          <p:cNvCxnSpPr>
            <a:endCxn id="26" idx="1"/>
          </p:cNvCxnSpPr>
          <p:nvPr/>
        </p:nvCxnSpPr>
        <p:spPr>
          <a:xfrm>
            <a:off x="4287158" y="1566857"/>
            <a:ext cx="20483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7F29CB-9C5B-4DDF-CA0A-8AE01F0A904A}"/>
              </a:ext>
            </a:extLst>
          </p:cNvPr>
          <p:cNvGrpSpPr/>
          <p:nvPr/>
        </p:nvGrpSpPr>
        <p:grpSpPr>
          <a:xfrm>
            <a:off x="4287157" y="2898181"/>
            <a:ext cx="358454" cy="1423487"/>
            <a:chOff x="4192209" y="3864239"/>
            <a:chExt cx="477938" cy="1897983"/>
          </a:xfrm>
        </p:grpSpPr>
        <p:sp>
          <p:nvSpPr>
            <p:cNvPr id="30" name="Left Bracket 29">
              <a:extLst>
                <a:ext uri="{FF2B5EF4-FFF2-40B4-BE49-F238E27FC236}">
                  <a16:creationId xmlns:a16="http://schemas.microsoft.com/office/drawing/2014/main" id="{615E5F2A-0B41-A2D6-4A0F-F28931B5B468}"/>
                </a:ext>
              </a:extLst>
            </p:cNvPr>
            <p:cNvSpPr/>
            <p:nvPr/>
          </p:nvSpPr>
          <p:spPr>
            <a:xfrm>
              <a:off x="4465316" y="3864239"/>
              <a:ext cx="204831" cy="1897983"/>
            </a:xfrm>
            <a:prstGeom prst="leftBracket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40749F0-34A9-1646-EC01-2790E4B7D4B0}"/>
                </a:ext>
              </a:extLst>
            </p:cNvPr>
            <p:cNvCxnSpPr/>
            <p:nvPr/>
          </p:nvCxnSpPr>
          <p:spPr>
            <a:xfrm>
              <a:off x="4192209" y="4813231"/>
              <a:ext cx="477938" cy="6827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093313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F4D87-8F39-2DDB-65B4-49ADB9073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20A25-BF39-8174-B874-F101E1D0B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1805" y="1407"/>
            <a:ext cx="6172200" cy="592813"/>
          </a:xfrm>
        </p:spPr>
        <p:txBody>
          <a:bodyPr>
            <a:normAutofit fontScale="90000"/>
          </a:bodyPr>
          <a:lstStyle/>
          <a:p>
            <a:r>
              <a:rPr lang="en-GB" sz="3000" dirty="0"/>
              <a:t>Sources of climate variability/predictability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A0D1292-2A32-9C95-B401-6276F4A458C4}"/>
              </a:ext>
            </a:extLst>
          </p:cNvPr>
          <p:cNvSpPr/>
          <p:nvPr/>
        </p:nvSpPr>
        <p:spPr>
          <a:xfrm>
            <a:off x="1614119" y="1177702"/>
            <a:ext cx="2560382" cy="778310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kern="1200" dirty="0">
                <a:solidFill>
                  <a:prstClr val="white"/>
                </a:solidFill>
                <a:latin typeface="Calibri" panose="020F0502020204030204"/>
              </a:rPr>
              <a:t>Externally forced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2E9A6A-6A55-D2E8-2466-271BC60327D6}"/>
              </a:ext>
            </a:extLst>
          </p:cNvPr>
          <p:cNvSpPr/>
          <p:nvPr/>
        </p:nvSpPr>
        <p:spPr>
          <a:xfrm>
            <a:off x="1614118" y="3246367"/>
            <a:ext cx="2560382" cy="778310"/>
          </a:xfrm>
          <a:prstGeom prst="round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kern="1200" dirty="0">
                <a:solidFill>
                  <a:prstClr val="white"/>
                </a:solidFill>
                <a:latin typeface="Calibri" panose="020F0502020204030204"/>
              </a:rPr>
              <a:t>Internally generated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69CD9D5-6C56-F539-AEF5-8348B8BC37BC}"/>
              </a:ext>
            </a:extLst>
          </p:cNvPr>
          <p:cNvSpPr/>
          <p:nvPr/>
        </p:nvSpPr>
        <p:spPr>
          <a:xfrm>
            <a:off x="4774444" y="1648787"/>
            <a:ext cx="3035800" cy="578611"/>
          </a:xfrm>
          <a:prstGeom prst="roundRect">
            <a:avLst/>
          </a:prstGeom>
          <a:solidFill>
            <a:srgbClr val="17375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800" kern="1200" dirty="0">
                <a:solidFill>
                  <a:prstClr val="white"/>
                </a:solidFill>
                <a:latin typeface="Calibri" panose="020F0502020204030204"/>
              </a:rPr>
              <a:t>Natural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350" kern="1200" dirty="0">
                <a:solidFill>
                  <a:prstClr val="white"/>
                </a:solidFill>
                <a:latin typeface="Calibri" panose="020F0502020204030204"/>
              </a:rPr>
              <a:t>(e.g., solar forcing, volcanic eruptions)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048A848-F683-9D20-718C-4F0F82DBC0B2}"/>
              </a:ext>
            </a:extLst>
          </p:cNvPr>
          <p:cNvSpPr/>
          <p:nvPr/>
        </p:nvSpPr>
        <p:spPr>
          <a:xfrm>
            <a:off x="4774443" y="849994"/>
            <a:ext cx="3035800" cy="578611"/>
          </a:xfrm>
          <a:prstGeom prst="roundRect">
            <a:avLst/>
          </a:prstGeom>
          <a:solidFill>
            <a:srgbClr val="17375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800" kern="1200" dirty="0">
                <a:solidFill>
                  <a:prstClr val="white"/>
                </a:solidFill>
                <a:latin typeface="Calibri" panose="020F0502020204030204"/>
              </a:rPr>
              <a:t>Anthropogenic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350" kern="1200" dirty="0">
                <a:solidFill>
                  <a:prstClr val="white"/>
                </a:solidFill>
                <a:latin typeface="Calibri" panose="020F0502020204030204"/>
              </a:rPr>
              <a:t>(e.g., greenhouse gas emissions)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8041CC50-12B0-CB83-12CC-A0CEBB0BA9FA}"/>
              </a:ext>
            </a:extLst>
          </p:cNvPr>
          <p:cNvSpPr/>
          <p:nvPr/>
        </p:nvSpPr>
        <p:spPr>
          <a:xfrm>
            <a:off x="4774444" y="2621676"/>
            <a:ext cx="3060575" cy="532528"/>
          </a:xfrm>
          <a:prstGeom prst="round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800" kern="1200" dirty="0">
                <a:solidFill>
                  <a:prstClr val="white"/>
                </a:solidFill>
                <a:latin typeface="Calibri" panose="020F0502020204030204"/>
              </a:rPr>
              <a:t>Stochastic climate models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86D17ECD-48F7-6A52-A2F5-8744B21E45F9}"/>
              </a:ext>
            </a:extLst>
          </p:cNvPr>
          <p:cNvSpPr/>
          <p:nvPr/>
        </p:nvSpPr>
        <p:spPr>
          <a:xfrm>
            <a:off x="4774444" y="3270153"/>
            <a:ext cx="3060575" cy="532528"/>
          </a:xfrm>
          <a:prstGeom prst="round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800" kern="1200" dirty="0">
                <a:solidFill>
                  <a:prstClr val="white"/>
                </a:solidFill>
                <a:latin typeface="Calibri" panose="020F0502020204030204"/>
              </a:rPr>
              <a:t>Uncoupled oscillations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350" kern="1200" dirty="0">
                <a:solidFill>
                  <a:prstClr val="white"/>
                </a:solidFill>
                <a:latin typeface="Calibri" panose="020F0502020204030204"/>
              </a:rPr>
              <a:t>(e.g., basin modes, MJO)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8B778A29-78D9-7B52-2E04-8DB27E41AE1C}"/>
              </a:ext>
            </a:extLst>
          </p:cNvPr>
          <p:cNvSpPr/>
          <p:nvPr/>
        </p:nvSpPr>
        <p:spPr>
          <a:xfrm>
            <a:off x="4780392" y="4024678"/>
            <a:ext cx="3060575" cy="532528"/>
          </a:xfrm>
          <a:prstGeom prst="round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800" kern="1200" dirty="0">
                <a:solidFill>
                  <a:prstClr val="white"/>
                </a:solidFill>
                <a:latin typeface="Calibri" panose="020F0502020204030204"/>
              </a:rPr>
              <a:t>Coupled ocean-atmosphere oscillations</a:t>
            </a:r>
          </a:p>
        </p:txBody>
      </p:sp>
      <p:sp>
        <p:nvSpPr>
          <p:cNvPr id="26" name="Left Bracket 25">
            <a:extLst>
              <a:ext uri="{FF2B5EF4-FFF2-40B4-BE49-F238E27FC236}">
                <a16:creationId xmlns:a16="http://schemas.microsoft.com/office/drawing/2014/main" id="{5BB7EC61-0FE9-44DD-21E2-8A3CF1EFD4CC}"/>
              </a:ext>
            </a:extLst>
          </p:cNvPr>
          <p:cNvSpPr/>
          <p:nvPr/>
        </p:nvSpPr>
        <p:spPr>
          <a:xfrm>
            <a:off x="4491988" y="1177702"/>
            <a:ext cx="153623" cy="778310"/>
          </a:xfrm>
          <a:prstGeom prst="leftBracket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B71A3A3-142D-5C3D-AA98-E651E3C28506}"/>
              </a:ext>
            </a:extLst>
          </p:cNvPr>
          <p:cNvCxnSpPr>
            <a:endCxn id="26" idx="1"/>
          </p:cNvCxnSpPr>
          <p:nvPr/>
        </p:nvCxnSpPr>
        <p:spPr>
          <a:xfrm>
            <a:off x="4287158" y="1566857"/>
            <a:ext cx="20483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A32CF00-82D4-B382-8EC3-564B182F7E3E}"/>
              </a:ext>
            </a:extLst>
          </p:cNvPr>
          <p:cNvGrpSpPr/>
          <p:nvPr/>
        </p:nvGrpSpPr>
        <p:grpSpPr>
          <a:xfrm>
            <a:off x="4287157" y="2898181"/>
            <a:ext cx="358454" cy="1423487"/>
            <a:chOff x="4192209" y="3864239"/>
            <a:chExt cx="477938" cy="1897983"/>
          </a:xfrm>
        </p:grpSpPr>
        <p:sp>
          <p:nvSpPr>
            <p:cNvPr id="30" name="Left Bracket 29">
              <a:extLst>
                <a:ext uri="{FF2B5EF4-FFF2-40B4-BE49-F238E27FC236}">
                  <a16:creationId xmlns:a16="http://schemas.microsoft.com/office/drawing/2014/main" id="{B893CFBE-40B1-0CE3-3A04-3DECB29C3D37}"/>
                </a:ext>
              </a:extLst>
            </p:cNvPr>
            <p:cNvSpPr/>
            <p:nvPr/>
          </p:nvSpPr>
          <p:spPr>
            <a:xfrm>
              <a:off x="4465316" y="3864239"/>
              <a:ext cx="204831" cy="1897983"/>
            </a:xfrm>
            <a:prstGeom prst="leftBracket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2FD4683-DF5D-4717-D877-8530CDA2BFDB}"/>
                </a:ext>
              </a:extLst>
            </p:cNvPr>
            <p:cNvCxnSpPr/>
            <p:nvPr/>
          </p:nvCxnSpPr>
          <p:spPr>
            <a:xfrm>
              <a:off x="4192209" y="4813231"/>
              <a:ext cx="477938" cy="6827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202E9F-4502-53FA-A6F4-D36F09E00E3A}"/>
              </a:ext>
            </a:extLst>
          </p:cNvPr>
          <p:cNvGrpSpPr/>
          <p:nvPr/>
        </p:nvGrpSpPr>
        <p:grpSpPr>
          <a:xfrm>
            <a:off x="24998" y="655344"/>
            <a:ext cx="2823490" cy="3334121"/>
            <a:chOff x="24998" y="655344"/>
            <a:chExt cx="2823490" cy="333412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BA86E30-1DD4-A797-201A-0F35E0B75FFA}"/>
                </a:ext>
              </a:extLst>
            </p:cNvPr>
            <p:cNvSpPr txBox="1"/>
            <p:nvPr/>
          </p:nvSpPr>
          <p:spPr>
            <a:xfrm>
              <a:off x="24998" y="3281579"/>
              <a:ext cx="153279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800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GB" sz="2000" dirty="0">
                  <a:solidFill>
                    <a:schemeClr val="accent4">
                      <a:lumMod val="50000"/>
                    </a:schemeClr>
                  </a:solidFill>
                </a:rPr>
                <a:t>Initial value</a:t>
              </a:r>
            </a:p>
            <a:p>
              <a:pPr algn="ctr"/>
              <a:r>
                <a:rPr lang="en-GB" sz="2000" dirty="0">
                  <a:solidFill>
                    <a:schemeClr val="accent4">
                      <a:lumMod val="50000"/>
                    </a:schemeClr>
                  </a:solidFill>
                </a:rPr>
                <a:t>(1</a:t>
              </a:r>
              <a:r>
                <a:rPr lang="en-GB" sz="2000" baseline="30000" dirty="0">
                  <a:solidFill>
                    <a:schemeClr val="accent4">
                      <a:lumMod val="50000"/>
                    </a:schemeClr>
                  </a:solidFill>
                </a:rPr>
                <a:t>st</a:t>
              </a:r>
              <a:r>
                <a:rPr lang="en-GB" sz="2000" dirty="0">
                  <a:solidFill>
                    <a:schemeClr val="accent4">
                      <a:lumMod val="50000"/>
                    </a:schemeClr>
                  </a:solidFill>
                </a:rPr>
                <a:t> kind)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FAAF29D-433E-37D4-AF96-6CC1B6B8C955}"/>
                </a:ext>
              </a:extLst>
            </p:cNvPr>
            <p:cNvSpPr txBox="1"/>
            <p:nvPr/>
          </p:nvSpPr>
          <p:spPr>
            <a:xfrm>
              <a:off x="155122" y="655344"/>
              <a:ext cx="26933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chemeClr val="accent4">
                      <a:lumMod val="50000"/>
                    </a:schemeClr>
                  </a:solidFill>
                </a:rPr>
                <a:t>Types of Predictability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7D442E4-FD66-2138-307D-CE41BFFDED28}"/>
                </a:ext>
              </a:extLst>
            </p:cNvPr>
            <p:cNvSpPr txBox="1"/>
            <p:nvPr/>
          </p:nvSpPr>
          <p:spPr>
            <a:xfrm>
              <a:off x="200839" y="1201969"/>
              <a:ext cx="1353255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accent4">
                      <a:lumMod val="50000"/>
                    </a:schemeClr>
                  </a:solidFill>
                </a:rPr>
                <a:t>Boundary </a:t>
              </a:r>
            </a:p>
            <a:p>
              <a:pPr algn="ctr"/>
              <a:r>
                <a:rPr lang="en-GB" sz="2000" dirty="0">
                  <a:solidFill>
                    <a:schemeClr val="accent4">
                      <a:lumMod val="50000"/>
                    </a:schemeClr>
                  </a:solidFill>
                </a:rPr>
                <a:t>value</a:t>
              </a:r>
            </a:p>
            <a:p>
              <a:pPr algn="ctr"/>
              <a:r>
                <a:rPr lang="en-GB" sz="2000" dirty="0">
                  <a:solidFill>
                    <a:schemeClr val="accent4">
                      <a:lumMod val="50000"/>
                    </a:schemeClr>
                  </a:solidFill>
                </a:rPr>
                <a:t>(2</a:t>
              </a:r>
              <a:r>
                <a:rPr lang="en-GB" sz="2000" baseline="30000" dirty="0">
                  <a:solidFill>
                    <a:schemeClr val="accent4">
                      <a:lumMod val="50000"/>
                    </a:schemeClr>
                  </a:solidFill>
                </a:rPr>
                <a:t>nd</a:t>
              </a:r>
              <a:r>
                <a:rPr lang="en-GB" sz="2000" dirty="0">
                  <a:solidFill>
                    <a:schemeClr val="accent4">
                      <a:lumMod val="50000"/>
                    </a:schemeClr>
                  </a:solidFill>
                </a:rPr>
                <a:t> kind)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57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013A3-EB98-7881-BAED-F73213F08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63" y="1103689"/>
            <a:ext cx="299477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chemeClr val="accent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Decadal shifts seen even in icon global warming regions like the Arctic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D94DF45-19E0-F317-7BB6-490FF8A0A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068" y="69448"/>
            <a:ext cx="5789569" cy="470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2EA62C-3A5F-8D9F-DC14-3B7437039F5F}"/>
              </a:ext>
            </a:extLst>
          </p:cNvPr>
          <p:cNvSpPr txBox="1"/>
          <p:nvPr/>
        </p:nvSpPr>
        <p:spPr>
          <a:xfrm>
            <a:off x="3850933" y="4839007"/>
            <a:ext cx="42562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hlinkClick r:id="rId3"/>
              </a:rPr>
              <a:t>https://climate.copernicus.eu/esotc/2024/arctic-temperature</a:t>
            </a:r>
            <a:r>
              <a:rPr lang="en-GB" sz="12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DC801D-8FDE-2DD8-8134-BBFDB71A2D40}"/>
              </a:ext>
            </a:extLst>
          </p:cNvPr>
          <p:cNvSpPr txBox="1"/>
          <p:nvPr/>
        </p:nvSpPr>
        <p:spPr>
          <a:xfrm>
            <a:off x="107265" y="2754776"/>
            <a:ext cx="30568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dirty="0"/>
          </a:p>
          <a:p>
            <a:pPr algn="ctr"/>
            <a:r>
              <a:rPr lang="en-GB" dirty="0"/>
              <a:t>Can we predict changes over the next decade?</a:t>
            </a:r>
          </a:p>
        </p:txBody>
      </p:sp>
    </p:spTree>
    <p:extLst>
      <p:ext uri="{BB962C8B-B14F-4D97-AF65-F5344CB8AC3E}">
        <p14:creationId xmlns:p14="http://schemas.microsoft.com/office/powerpoint/2010/main" val="21928861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D4122CCE-C02B-994E-9116-E484D5F3E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43558"/>
            <a:ext cx="8478424" cy="42038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78A4CC-DE51-7B4F-BF4D-04B38244412E}"/>
              </a:ext>
            </a:extLst>
          </p:cNvPr>
          <p:cNvSpPr txBox="1"/>
          <p:nvPr/>
        </p:nvSpPr>
        <p:spPr>
          <a:xfrm>
            <a:off x="6678234" y="4822141"/>
            <a:ext cx="23964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350" kern="1200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Adapted from </a:t>
            </a:r>
            <a:r>
              <a:rPr lang="en-GB" sz="1350" kern="1200" dirty="0" err="1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Meehl</a:t>
            </a:r>
            <a:r>
              <a:rPr lang="en-GB" sz="1350" kern="1200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 et al. 2009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68AC60C-CD30-F94E-822C-D1ABEF369FDF}"/>
              </a:ext>
            </a:extLst>
          </p:cNvPr>
          <p:cNvCxnSpPr>
            <a:cxnSpLocks/>
          </p:cNvCxnSpPr>
          <p:nvPr/>
        </p:nvCxnSpPr>
        <p:spPr>
          <a:xfrm flipV="1">
            <a:off x="2573778" y="843558"/>
            <a:ext cx="0" cy="2484276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DE51854-8FA2-9B4A-B7E8-2DF954B97C8C}"/>
              </a:ext>
            </a:extLst>
          </p:cNvPr>
          <p:cNvSpPr txBox="1"/>
          <p:nvPr/>
        </p:nvSpPr>
        <p:spPr>
          <a:xfrm>
            <a:off x="2656869" y="1849276"/>
            <a:ext cx="264629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kern="1200" dirty="0">
                <a:solidFill>
                  <a:prstClr val="black"/>
                </a:solidFill>
                <a:latin typeface="Calibri" charset="0"/>
                <a:ea typeface="+mn-ea"/>
                <a:cs typeface="+mn-cs"/>
              </a:rPr>
              <a:t>CLIMATE PREDICTION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F27394-AE68-CE42-A899-B0354DCC3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9" y="96058"/>
            <a:ext cx="7965830" cy="569714"/>
          </a:xfrm>
        </p:spPr>
        <p:txBody>
          <a:bodyPr>
            <a:noAutofit/>
          </a:bodyPr>
          <a:lstStyle/>
          <a:p>
            <a:pPr algn="ctr"/>
            <a:r>
              <a:rPr lang="en-GB" sz="2100" dirty="0"/>
              <a:t>Climate prediction fills the gap between weather forecasts </a:t>
            </a:r>
            <a:br>
              <a:rPr lang="en-GB" sz="2100" dirty="0"/>
            </a:br>
            <a:r>
              <a:rPr lang="en-GB" sz="2100" dirty="0"/>
              <a:t>and climate change projections</a:t>
            </a:r>
          </a:p>
        </p:txBody>
      </p:sp>
    </p:spTree>
    <p:extLst>
      <p:ext uri="{BB962C8B-B14F-4D97-AF65-F5344CB8AC3E}">
        <p14:creationId xmlns:p14="http://schemas.microsoft.com/office/powerpoint/2010/main" val="2593811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8A518-4F8C-08BB-2B5E-2B0F8D4DC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175EA-50F2-18CF-2D6E-9BA806DE9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3844"/>
            <a:ext cx="9144000" cy="552066"/>
          </a:xfrm>
        </p:spPr>
        <p:txBody>
          <a:bodyPr>
            <a:normAutofit/>
          </a:bodyPr>
          <a:lstStyle/>
          <a:p>
            <a:pPr algn="ctr"/>
            <a:r>
              <a:rPr lang="en-GB" sz="2400" dirty="0"/>
              <a:t>Predictability of 1</a:t>
            </a:r>
            <a:r>
              <a:rPr lang="en-GB" sz="2400" baseline="30000" dirty="0"/>
              <a:t>st</a:t>
            </a:r>
            <a:r>
              <a:rPr lang="en-GB" sz="2400" dirty="0"/>
              <a:t> and 2</a:t>
            </a:r>
            <a:r>
              <a:rPr lang="en-GB" sz="2400" baseline="30000" dirty="0"/>
              <a:t>nd</a:t>
            </a:r>
            <a:r>
              <a:rPr lang="en-GB" sz="2400" dirty="0"/>
              <a:t> kind: Initial value and boundary value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13BE4-4259-8B42-40CF-FF1F48AE4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2464" y="1190510"/>
            <a:ext cx="3425673" cy="3263504"/>
          </a:xfrm>
        </p:spPr>
        <p:txBody>
          <a:bodyPr/>
          <a:lstStyle/>
          <a:p>
            <a:r>
              <a:rPr lang="en-GB" sz="1800" dirty="0"/>
              <a:t>1</a:t>
            </a:r>
            <a:r>
              <a:rPr lang="en-GB" sz="1800" baseline="30000" dirty="0"/>
              <a:t>st</a:t>
            </a:r>
            <a:r>
              <a:rPr lang="en-GB" sz="1800" dirty="0"/>
              <a:t> kind of predictability is from the initial state, (i.e., weather forecast)</a:t>
            </a:r>
          </a:p>
          <a:p>
            <a:r>
              <a:rPr lang="en-GB" sz="1800" dirty="0"/>
              <a:t>2</a:t>
            </a:r>
            <a:r>
              <a:rPr lang="en-GB" sz="1800" baseline="30000" dirty="0"/>
              <a:t>nd</a:t>
            </a:r>
            <a:r>
              <a:rPr lang="en-GB" sz="1800" dirty="0"/>
              <a:t> kind of predictability is from time varying parameters (e.g., CO2, global warming projection)</a:t>
            </a:r>
          </a:p>
          <a:p>
            <a:r>
              <a:rPr lang="en-GB" sz="1800" dirty="0"/>
              <a:t>Prediction error stems from non-linear dynamics (i.e., sensitivity to initial conditions), and the model (including parametric responses, such as CO2 forcing)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DE174F-CA4A-1FD0-77CF-E2902E1EEC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40" r="19801" b="12828"/>
          <a:stretch>
            <a:fillRect/>
          </a:stretch>
        </p:blipFill>
        <p:spPr>
          <a:xfrm>
            <a:off x="0" y="1190510"/>
            <a:ext cx="5678581" cy="35001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CAF356-9E87-37DB-DD3C-03C28110CF20}"/>
              </a:ext>
            </a:extLst>
          </p:cNvPr>
          <p:cNvSpPr txBox="1"/>
          <p:nvPr/>
        </p:nvSpPr>
        <p:spPr>
          <a:xfrm>
            <a:off x="241246" y="4866501"/>
            <a:ext cx="20697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/>
              <a:t>Branstator</a:t>
            </a:r>
            <a:r>
              <a:rPr lang="en-GB" sz="1200" dirty="0"/>
              <a:t> and </a:t>
            </a:r>
            <a:r>
              <a:rPr lang="en-GB" sz="1200" dirty="0" err="1"/>
              <a:t>Teng</a:t>
            </a:r>
            <a:r>
              <a:rPr lang="en-GB" sz="1200" dirty="0"/>
              <a:t> (2010)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54A1F3-6AE1-3C7F-6397-74B3808EEDAB}"/>
              </a:ext>
            </a:extLst>
          </p:cNvPr>
          <p:cNvSpPr txBox="1"/>
          <p:nvPr/>
        </p:nvSpPr>
        <p:spPr>
          <a:xfrm>
            <a:off x="5028036" y="4765224"/>
            <a:ext cx="4844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4123081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D472B10-302A-7FD5-122A-EBD75AEC3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580045"/>
          </a:xfrm>
        </p:spPr>
        <p:txBody>
          <a:bodyPr/>
          <a:lstStyle/>
          <a:p>
            <a:pPr algn="ctr"/>
            <a:r>
              <a:rPr lang="en-GB" sz="2700" dirty="0"/>
              <a:t>Different sources of internal predictability from weather to seasonal and longer timescales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3A8EC7-88EB-FDF6-352F-B95F11407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9A0FE6B-DD7E-7042-BD21-B66F0445AE50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defRPr/>
              </a:pPr>
              <a:t>9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Fig. 2">
            <a:extLst>
              <a:ext uri="{FF2B5EF4-FFF2-40B4-BE49-F238E27FC236}">
                <a16:creationId xmlns:a16="http://schemas.microsoft.com/office/drawing/2014/main" id="{2A336BF9-E8C5-E9CF-6640-3948DB53F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965" y="1099930"/>
            <a:ext cx="6000258" cy="394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8622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10.4|7.8|14.9|1|2.5|1.2|1.6|2.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sjon3" id="{A71DC39E-776A-6A47-BF77-38F3D9183C55}" vid="{5C704861-8E63-6E45-969D-8238171FD673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648a24bc-a98d-4025-9c60-48c19a142069}" enabled="0" method="" siteId="{648a24bc-a98d-4025-9c60-48c19a142069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40383</TotalTime>
  <Words>2003</Words>
  <Application>Microsoft Macintosh PowerPoint</Application>
  <PresentationFormat>On-screen Show (16:9)</PresentationFormat>
  <Paragraphs>325</Paragraphs>
  <Slides>52</Slides>
  <Notes>4</Notes>
  <HiddenSlides>3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52</vt:i4>
      </vt:variant>
    </vt:vector>
  </HeadingPairs>
  <TitlesOfParts>
    <vt:vector size="76" baseType="lpstr">
      <vt:lpstr>Aptos</vt:lpstr>
      <vt:lpstr>Aptos Display</vt:lpstr>
      <vt:lpstr>Aptos Narrow</vt:lpstr>
      <vt:lpstr>Arial</vt:lpstr>
      <vt:lpstr>Berlin Sans FB</vt:lpstr>
      <vt:lpstr>Bierstadt</vt:lpstr>
      <vt:lpstr>Calibri</vt:lpstr>
      <vt:lpstr>Calibri Light</vt:lpstr>
      <vt:lpstr>Calisto MT</vt:lpstr>
      <vt:lpstr>Cavolini</vt:lpstr>
      <vt:lpstr>Chalkboard</vt:lpstr>
      <vt:lpstr>Chalkduster</vt:lpstr>
      <vt:lpstr>DejaVu Sans</vt:lpstr>
      <vt:lpstr>JasmineUPC</vt:lpstr>
      <vt:lpstr>Proxima Nova</vt:lpstr>
      <vt:lpstr>Univers Condensed</vt:lpstr>
      <vt:lpstr>verdana</vt:lpstr>
      <vt:lpstr>1_Office Theme</vt:lpstr>
      <vt:lpstr>Office Theme</vt:lpstr>
      <vt:lpstr>2_office theme</vt:lpstr>
      <vt:lpstr>ChronicleVTI</vt:lpstr>
      <vt:lpstr>3_Office Theme</vt:lpstr>
      <vt:lpstr>4_Office Theme</vt:lpstr>
      <vt:lpstr>5_Office Theme</vt:lpstr>
      <vt:lpstr>PowerPoint Presentation</vt:lpstr>
      <vt:lpstr>PowerPoint Presentation</vt:lpstr>
      <vt:lpstr>What we will cover today</vt:lpstr>
      <vt:lpstr>Global warming, ~1.4 degree since 1850, may expect up to 5 degrees by 2100 </vt:lpstr>
      <vt:lpstr>Spatial pattern over the last 30 years</vt:lpstr>
      <vt:lpstr>Decadal shifts seen even in icon global warming regions like the Arctic</vt:lpstr>
      <vt:lpstr>Climate prediction fills the gap between weather forecasts  and climate change projections</vt:lpstr>
      <vt:lpstr>Predictability of 1st and 2nd kind: Initial value and boundary value</vt:lpstr>
      <vt:lpstr>Different sources of internal predictability from weather to seasonal and longer timescales</vt:lpstr>
      <vt:lpstr>Four elements of a climate prediction</vt:lpstr>
      <vt:lpstr>A state-of-the-art prediction system The Norwegian Climate Prediction Model (NorCPM)</vt:lpstr>
      <vt:lpstr>Retrospective predictions for assessing skill</vt:lpstr>
      <vt:lpstr>Retrospective predictions for assessing skill</vt:lpstr>
      <vt:lpstr>Measuring skill using retrospective forecasting (hindcasting)</vt:lpstr>
      <vt:lpstr>2. Current status</vt:lpstr>
      <vt:lpstr>ENSO events can be well predicted</vt:lpstr>
      <vt:lpstr>Skill of seasonal predictions for sea surface temperature</vt:lpstr>
      <vt:lpstr>Seasonal climate prediction is skillful in the tropics</vt:lpstr>
      <vt:lpstr>Prediction skill extends to decade</vt:lpstr>
      <vt:lpstr>Atlantic Multi-decadal variability (AMV) highly predictable</vt:lpstr>
      <vt:lpstr>Prediction skill extends to rainfall </vt:lpstr>
      <vt:lpstr>Climate prediction can increase societies resilience  and ability for sustainable development</vt:lpstr>
      <vt:lpstr>2. Challenges and future perspectives</vt:lpstr>
      <vt:lpstr>A Climate Model – uncertainties from parameterisations</vt:lpstr>
      <vt:lpstr>Model biases large than signals being predicted</vt:lpstr>
      <vt:lpstr>North Atlantic subpolar gyre – very predictable</vt:lpstr>
      <vt:lpstr>Signal to noise issue – Models underestimate the predictable signal</vt:lpstr>
      <vt:lpstr>AI has revolutionized weather forecasting</vt:lpstr>
      <vt:lpstr>AI predictions have extended predictions of El Niño beyond a year,  by accounting better for basin interactions</vt:lpstr>
      <vt:lpstr>A Deep learning strategy to predict Atlantic/Benguela Niño events</vt:lpstr>
      <vt:lpstr>Atlantic &amp; Benguela Niño can be predicted 2-4 months in advance</vt:lpstr>
      <vt:lpstr>Supermodels – smarter way to utilize existing models</vt:lpstr>
      <vt:lpstr>PowerPoint Presentation</vt:lpstr>
      <vt:lpstr>Ocean connected super Earth System Model</vt:lpstr>
      <vt:lpstr>Ocean connected super Earth System Model</vt:lpstr>
      <vt:lpstr>Supermodelling is a viable alternative</vt:lpstr>
      <vt:lpstr>Synchronization of the variability: ENSO</vt:lpstr>
      <vt:lpstr>Supermodel improves seasonal predictions</vt:lpstr>
      <vt:lpstr>Supermodel improves seasonal predictions</vt:lpstr>
      <vt:lpstr>Supermodel improves precipitation forecasts across the tropics </vt:lpstr>
      <vt:lpstr>PowerPoint Presentation</vt:lpstr>
      <vt:lpstr>Supermodelling – A higher level AI</vt:lpstr>
      <vt:lpstr>What we covered today</vt:lpstr>
      <vt:lpstr>PowerPoint Presentation</vt:lpstr>
      <vt:lpstr>Climate prediction</vt:lpstr>
      <vt:lpstr>Experimental climate predictions are available</vt:lpstr>
      <vt:lpstr>So how will climate evolve over the next 10-20 years?</vt:lpstr>
      <vt:lpstr>Sources of climate variability/predictability</vt:lpstr>
      <vt:lpstr>External radiative forcing – influences climate on shorter-timescales</vt:lpstr>
      <vt:lpstr>Climate models reproduce historical global mean temperature well</vt:lpstr>
      <vt:lpstr>Sources of climate variability/predictability</vt:lpstr>
      <vt:lpstr>Sources of climate variability/predictability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 THE RELEVANT FIGURES SO FAR</dc:title>
  <cp:lastModifiedBy>Noel Sebastian Keenlyside</cp:lastModifiedBy>
  <cp:revision>753</cp:revision>
  <dcterms:modified xsi:type="dcterms:W3CDTF">2025-11-21T13:59:23Z</dcterms:modified>
</cp:coreProperties>
</file>